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7" r:id="rId2"/>
    <p:sldId id="256" r:id="rId3"/>
    <p:sldId id="260" r:id="rId4"/>
    <p:sldId id="274" r:id="rId5"/>
    <p:sldId id="273" r:id="rId6"/>
    <p:sldId id="264" r:id="rId7"/>
    <p:sldId id="267" r:id="rId8"/>
    <p:sldId id="269" r:id="rId9"/>
    <p:sldId id="270" r:id="rId10"/>
    <p:sldId id="259" r:id="rId11"/>
    <p:sldId id="278" r:id="rId12"/>
    <p:sldId id="268" r:id="rId13"/>
    <p:sldId id="261" r:id="rId14"/>
    <p:sldId id="262" r:id="rId15"/>
    <p:sldId id="263" r:id="rId16"/>
    <p:sldId id="26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682"/>
    <a:srgbClr val="F7F5F6"/>
    <a:srgbClr val="F5F3F4"/>
    <a:srgbClr val="FCFCFC"/>
    <a:srgbClr val="86898F"/>
    <a:srgbClr val="7F8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91EA03-7651-4F13-9C76-25EC40CEF3A4}" v="374" dt="2023-11-08T14:24:52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60" autoAdjust="0"/>
    <p:restoredTop sz="96327" autoAdjust="0"/>
  </p:normalViewPr>
  <p:slideViewPr>
    <p:cSldViewPr snapToGrid="0">
      <p:cViewPr varScale="1">
        <p:scale>
          <a:sx n="199" d="100"/>
          <a:sy n="199" d="100"/>
        </p:scale>
        <p:origin x="3856" y="176"/>
      </p:cViewPr>
      <p:guideLst/>
    </p:cSldViewPr>
  </p:slideViewPr>
  <p:notesTextViewPr>
    <p:cViewPr>
      <p:scale>
        <a:sx n="232" d="100"/>
        <a:sy n="232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hr Fabienne (fehrfab2)" userId="fc80f9c5-a554-4843-a554-02509f3cb5f9" providerId="ADAL" clId="{9491EA03-7651-4F13-9C76-25EC40CEF3A4}"/>
    <pc:docChg chg="undo custSel addSld delSld modSld sldOrd">
      <pc:chgData name="Fehr Fabienne (fehrfab2)" userId="fc80f9c5-a554-4843-a554-02509f3cb5f9" providerId="ADAL" clId="{9491EA03-7651-4F13-9C76-25EC40CEF3A4}" dt="2023-11-08T14:24:52.732" v="2259" actId="1038"/>
      <pc:docMkLst>
        <pc:docMk/>
      </pc:docMkLst>
      <pc:sldChg chg="addSp delSp modSp mod ord">
        <pc:chgData name="Fehr Fabienne (fehrfab2)" userId="fc80f9c5-a554-4843-a554-02509f3cb5f9" providerId="ADAL" clId="{9491EA03-7651-4F13-9C76-25EC40CEF3A4}" dt="2023-11-08T13:29:23.442" v="1452" actId="1076"/>
        <pc:sldMkLst>
          <pc:docMk/>
          <pc:sldMk cId="2177342437" sldId="256"/>
        </pc:sldMkLst>
        <pc:spChg chg="add del mod">
          <ac:chgData name="Fehr Fabienne (fehrfab2)" userId="fc80f9c5-a554-4843-a554-02509f3cb5f9" providerId="ADAL" clId="{9491EA03-7651-4F13-9C76-25EC40CEF3A4}" dt="2023-11-08T11:05:06.302" v="102" actId="478"/>
          <ac:spMkLst>
            <pc:docMk/>
            <pc:sldMk cId="2177342437" sldId="256"/>
            <ac:spMk id="8" creationId="{9322AFF4-5C4C-C1D4-549D-7781C3D3CD44}"/>
          </ac:spMkLst>
        </pc:spChg>
        <pc:spChg chg="add mod">
          <ac:chgData name="Fehr Fabienne (fehrfab2)" userId="fc80f9c5-a554-4843-a554-02509f3cb5f9" providerId="ADAL" clId="{9491EA03-7651-4F13-9C76-25EC40CEF3A4}" dt="2023-11-08T13:29:23.442" v="1452" actId="1076"/>
          <ac:spMkLst>
            <pc:docMk/>
            <pc:sldMk cId="2177342437" sldId="256"/>
            <ac:spMk id="10" creationId="{52FE9729-E3C3-8427-6C1B-EB671B12CEF1}"/>
          </ac:spMkLst>
        </pc:spChg>
        <pc:spChg chg="add del mod">
          <ac:chgData name="Fehr Fabienne (fehrfab2)" userId="fc80f9c5-a554-4843-a554-02509f3cb5f9" providerId="ADAL" clId="{9491EA03-7651-4F13-9C76-25EC40CEF3A4}" dt="2023-11-08T13:08:51.596" v="937" actId="478"/>
          <ac:spMkLst>
            <pc:docMk/>
            <pc:sldMk cId="2177342437" sldId="256"/>
            <ac:spMk id="11" creationId="{DAFD9C66-DEFF-A503-84B5-56A391437333}"/>
          </ac:spMkLst>
        </pc:spChg>
        <pc:spChg chg="add mod">
          <ac:chgData name="Fehr Fabienne (fehrfab2)" userId="fc80f9c5-a554-4843-a554-02509f3cb5f9" providerId="ADAL" clId="{9491EA03-7651-4F13-9C76-25EC40CEF3A4}" dt="2023-11-08T13:10:57.646" v="984" actId="1076"/>
          <ac:spMkLst>
            <pc:docMk/>
            <pc:sldMk cId="2177342437" sldId="256"/>
            <ac:spMk id="12" creationId="{693CF2B2-494F-1213-1278-8E177FB566D2}"/>
          </ac:spMkLst>
        </pc:spChg>
        <pc:spChg chg="add del mod">
          <ac:chgData name="Fehr Fabienne (fehrfab2)" userId="fc80f9c5-a554-4843-a554-02509f3cb5f9" providerId="ADAL" clId="{9491EA03-7651-4F13-9C76-25EC40CEF3A4}" dt="2023-11-08T13:10:33.690" v="980" actId="478"/>
          <ac:spMkLst>
            <pc:docMk/>
            <pc:sldMk cId="2177342437" sldId="256"/>
            <ac:spMk id="13" creationId="{BD1E7B14-9DC7-7738-0880-80923E16F330}"/>
          </ac:spMkLst>
        </pc:spChg>
        <pc:picChg chg="add del">
          <ac:chgData name="Fehr Fabienne (fehrfab2)" userId="fc80f9c5-a554-4843-a554-02509f3cb5f9" providerId="ADAL" clId="{9491EA03-7651-4F13-9C76-25EC40CEF3A4}" dt="2023-11-08T13:10:42.411" v="982" actId="478"/>
          <ac:picMkLst>
            <pc:docMk/>
            <pc:sldMk cId="2177342437" sldId="256"/>
            <ac:picMk id="14" creationId="{88D95238-B7BA-AE88-E0AB-998A76289ECA}"/>
          </ac:picMkLst>
        </pc:picChg>
        <pc:picChg chg="add mod">
          <ac:chgData name="Fehr Fabienne (fehrfab2)" userId="fc80f9c5-a554-4843-a554-02509f3cb5f9" providerId="ADAL" clId="{9491EA03-7651-4F13-9C76-25EC40CEF3A4}" dt="2023-11-08T13:11:29.995" v="989" actId="1076"/>
          <ac:picMkLst>
            <pc:docMk/>
            <pc:sldMk cId="2177342437" sldId="256"/>
            <ac:picMk id="16" creationId="{84CE08BF-87DA-8428-1AF8-9A03569205D3}"/>
          </ac:picMkLst>
        </pc:picChg>
      </pc:sldChg>
      <pc:sldChg chg="addSp delSp modSp mod">
        <pc:chgData name="Fehr Fabienne (fehrfab2)" userId="fc80f9c5-a554-4843-a554-02509f3cb5f9" providerId="ADAL" clId="{9491EA03-7651-4F13-9C76-25EC40CEF3A4}" dt="2023-11-08T13:04:49.110" v="861" actId="14100"/>
        <pc:sldMkLst>
          <pc:docMk/>
          <pc:sldMk cId="3420170218" sldId="259"/>
        </pc:sldMkLst>
        <pc:spChg chg="mod">
          <ac:chgData name="Fehr Fabienne (fehrfab2)" userId="fc80f9c5-a554-4843-a554-02509f3cb5f9" providerId="ADAL" clId="{9491EA03-7651-4F13-9C76-25EC40CEF3A4}" dt="2023-11-08T11:27:02.877" v="341" actId="20577"/>
          <ac:spMkLst>
            <pc:docMk/>
            <pc:sldMk cId="3420170218" sldId="259"/>
            <ac:spMk id="4" creationId="{DBBB1459-073D-C47A-A30A-55797FEEB666}"/>
          </ac:spMkLst>
        </pc:spChg>
        <pc:spChg chg="mod">
          <ac:chgData name="Fehr Fabienne (fehrfab2)" userId="fc80f9c5-a554-4843-a554-02509f3cb5f9" providerId="ADAL" clId="{9491EA03-7651-4F13-9C76-25EC40CEF3A4}" dt="2023-11-08T11:24:07.770" v="272" actId="164"/>
          <ac:spMkLst>
            <pc:docMk/>
            <pc:sldMk cId="3420170218" sldId="259"/>
            <ac:spMk id="5" creationId="{023F36AD-988D-DBBF-0341-CB5732D2A234}"/>
          </ac:spMkLst>
        </pc:spChg>
        <pc:spChg chg="mod">
          <ac:chgData name="Fehr Fabienne (fehrfab2)" userId="fc80f9c5-a554-4843-a554-02509f3cb5f9" providerId="ADAL" clId="{9491EA03-7651-4F13-9C76-25EC40CEF3A4}" dt="2023-11-08T12:53:15.221" v="571" actId="14100"/>
          <ac:spMkLst>
            <pc:docMk/>
            <pc:sldMk cId="3420170218" sldId="259"/>
            <ac:spMk id="7" creationId="{EEECC3E6-3266-9B0C-6AD6-0DD07B7E8488}"/>
          </ac:spMkLst>
        </pc:spChg>
        <pc:spChg chg="mod">
          <ac:chgData name="Fehr Fabienne (fehrfab2)" userId="fc80f9c5-a554-4843-a554-02509f3cb5f9" providerId="ADAL" clId="{9491EA03-7651-4F13-9C76-25EC40CEF3A4}" dt="2023-11-08T11:26:29.568" v="321" actId="1076"/>
          <ac:spMkLst>
            <pc:docMk/>
            <pc:sldMk cId="3420170218" sldId="259"/>
            <ac:spMk id="12" creationId="{EEA96414-5795-9453-9F66-26FAFD8382C1}"/>
          </ac:spMkLst>
        </pc:spChg>
        <pc:spChg chg="mod">
          <ac:chgData name="Fehr Fabienne (fehrfab2)" userId="fc80f9c5-a554-4843-a554-02509f3cb5f9" providerId="ADAL" clId="{9491EA03-7651-4F13-9C76-25EC40CEF3A4}" dt="2023-11-08T12:54:51.070" v="613" actId="1076"/>
          <ac:spMkLst>
            <pc:docMk/>
            <pc:sldMk cId="3420170218" sldId="259"/>
            <ac:spMk id="18" creationId="{07CC42C0-B08B-4538-1AD9-DED6C9B7827B}"/>
          </ac:spMkLst>
        </pc:spChg>
        <pc:spChg chg="add mod">
          <ac:chgData name="Fehr Fabienne (fehrfab2)" userId="fc80f9c5-a554-4843-a554-02509f3cb5f9" providerId="ADAL" clId="{9491EA03-7651-4F13-9C76-25EC40CEF3A4}" dt="2023-11-08T12:59:29.981" v="760" actId="1076"/>
          <ac:spMkLst>
            <pc:docMk/>
            <pc:sldMk cId="3420170218" sldId="259"/>
            <ac:spMk id="5123" creationId="{25CDA358-CB04-4973-2320-4CB752866F99}"/>
          </ac:spMkLst>
        </pc:spChg>
        <pc:spChg chg="add mod">
          <ac:chgData name="Fehr Fabienne (fehrfab2)" userId="fc80f9c5-a554-4843-a554-02509f3cb5f9" providerId="ADAL" clId="{9491EA03-7651-4F13-9C76-25EC40CEF3A4}" dt="2023-11-08T12:56:25.992" v="632" actId="20577"/>
          <ac:spMkLst>
            <pc:docMk/>
            <pc:sldMk cId="3420170218" sldId="259"/>
            <ac:spMk id="5135" creationId="{2ED290D9-1C24-8A6E-3CA0-12747BAC9100}"/>
          </ac:spMkLst>
        </pc:spChg>
        <pc:spChg chg="add mod">
          <ac:chgData name="Fehr Fabienne (fehrfab2)" userId="fc80f9c5-a554-4843-a554-02509f3cb5f9" providerId="ADAL" clId="{9491EA03-7651-4F13-9C76-25EC40CEF3A4}" dt="2023-11-08T12:54:32.067" v="607" actId="164"/>
          <ac:spMkLst>
            <pc:docMk/>
            <pc:sldMk cId="3420170218" sldId="259"/>
            <ac:spMk id="5144" creationId="{EAE1FCFE-1DB2-C982-3E43-C8966E93C747}"/>
          </ac:spMkLst>
        </pc:spChg>
        <pc:spChg chg="add mod">
          <ac:chgData name="Fehr Fabienne (fehrfab2)" userId="fc80f9c5-a554-4843-a554-02509f3cb5f9" providerId="ADAL" clId="{9491EA03-7651-4F13-9C76-25EC40CEF3A4}" dt="2023-11-08T12:56:44.117" v="638" actId="1076"/>
          <ac:spMkLst>
            <pc:docMk/>
            <pc:sldMk cId="3420170218" sldId="259"/>
            <ac:spMk id="5161" creationId="{AC2F9B13-C7D3-C86B-61E7-E9568DF66955}"/>
          </ac:spMkLst>
        </pc:spChg>
        <pc:spChg chg="add mod">
          <ac:chgData name="Fehr Fabienne (fehrfab2)" userId="fc80f9c5-a554-4843-a554-02509f3cb5f9" providerId="ADAL" clId="{9491EA03-7651-4F13-9C76-25EC40CEF3A4}" dt="2023-11-08T12:58:30.183" v="733" actId="1076"/>
          <ac:spMkLst>
            <pc:docMk/>
            <pc:sldMk cId="3420170218" sldId="259"/>
            <ac:spMk id="5162" creationId="{E65CBD0C-3ABD-899E-D2D2-0723037B003F}"/>
          </ac:spMkLst>
        </pc:spChg>
        <pc:spChg chg="add mod">
          <ac:chgData name="Fehr Fabienne (fehrfab2)" userId="fc80f9c5-a554-4843-a554-02509f3cb5f9" providerId="ADAL" clId="{9491EA03-7651-4F13-9C76-25EC40CEF3A4}" dt="2023-11-08T12:57:37.625" v="709" actId="3064"/>
          <ac:spMkLst>
            <pc:docMk/>
            <pc:sldMk cId="3420170218" sldId="259"/>
            <ac:spMk id="5163" creationId="{AC250F62-9B53-8EEA-49F9-CDDF677FC32A}"/>
          </ac:spMkLst>
        </pc:spChg>
        <pc:spChg chg="add mod">
          <ac:chgData name="Fehr Fabienne (fehrfab2)" userId="fc80f9c5-a554-4843-a554-02509f3cb5f9" providerId="ADAL" clId="{9491EA03-7651-4F13-9C76-25EC40CEF3A4}" dt="2023-11-08T12:58:10.284" v="723" actId="1076"/>
          <ac:spMkLst>
            <pc:docMk/>
            <pc:sldMk cId="3420170218" sldId="259"/>
            <ac:spMk id="5164" creationId="{C7E2B662-8BB0-790B-60B1-B94FC36A102E}"/>
          </ac:spMkLst>
        </pc:spChg>
        <pc:spChg chg="add mod">
          <ac:chgData name="Fehr Fabienne (fehrfab2)" userId="fc80f9c5-a554-4843-a554-02509f3cb5f9" providerId="ADAL" clId="{9491EA03-7651-4F13-9C76-25EC40CEF3A4}" dt="2023-11-08T12:58:00.955" v="719" actId="20577"/>
          <ac:spMkLst>
            <pc:docMk/>
            <pc:sldMk cId="3420170218" sldId="259"/>
            <ac:spMk id="5165" creationId="{0DBE1BD8-38F6-F81D-6302-E3F580FB6E31}"/>
          </ac:spMkLst>
        </pc:spChg>
        <pc:spChg chg="add mod">
          <ac:chgData name="Fehr Fabienne (fehrfab2)" userId="fc80f9c5-a554-4843-a554-02509f3cb5f9" providerId="ADAL" clId="{9491EA03-7651-4F13-9C76-25EC40CEF3A4}" dt="2023-11-08T12:58:13.547" v="726" actId="20577"/>
          <ac:spMkLst>
            <pc:docMk/>
            <pc:sldMk cId="3420170218" sldId="259"/>
            <ac:spMk id="5166" creationId="{9F397547-4FBC-A972-CC64-0E661A3404BE}"/>
          </ac:spMkLst>
        </pc:spChg>
        <pc:spChg chg="add mod">
          <ac:chgData name="Fehr Fabienne (fehrfab2)" userId="fc80f9c5-a554-4843-a554-02509f3cb5f9" providerId="ADAL" clId="{9491EA03-7651-4F13-9C76-25EC40CEF3A4}" dt="2023-11-08T12:58:28.055" v="732" actId="1076"/>
          <ac:spMkLst>
            <pc:docMk/>
            <pc:sldMk cId="3420170218" sldId="259"/>
            <ac:spMk id="5167" creationId="{1210A52F-62B0-708F-2FFA-C9E646F1B213}"/>
          </ac:spMkLst>
        </pc:spChg>
        <pc:spChg chg="add del mod">
          <ac:chgData name="Fehr Fabienne (fehrfab2)" userId="fc80f9c5-a554-4843-a554-02509f3cb5f9" providerId="ADAL" clId="{9491EA03-7651-4F13-9C76-25EC40CEF3A4}" dt="2023-11-08T12:58:35.966" v="735" actId="478"/>
          <ac:spMkLst>
            <pc:docMk/>
            <pc:sldMk cId="3420170218" sldId="259"/>
            <ac:spMk id="5168" creationId="{7120C448-1A80-5E0F-D8E2-32B894BFAF93}"/>
          </ac:spMkLst>
        </pc:spChg>
        <pc:spChg chg="add mod">
          <ac:chgData name="Fehr Fabienne (fehrfab2)" userId="fc80f9c5-a554-4843-a554-02509f3cb5f9" providerId="ADAL" clId="{9491EA03-7651-4F13-9C76-25EC40CEF3A4}" dt="2023-11-08T12:58:51.875" v="744" actId="1035"/>
          <ac:spMkLst>
            <pc:docMk/>
            <pc:sldMk cId="3420170218" sldId="259"/>
            <ac:spMk id="5169" creationId="{55BAC9FD-342B-1268-5468-F183CD1F9BA3}"/>
          </ac:spMkLst>
        </pc:spChg>
        <pc:spChg chg="add mod">
          <ac:chgData name="Fehr Fabienne (fehrfab2)" userId="fc80f9c5-a554-4843-a554-02509f3cb5f9" providerId="ADAL" clId="{9491EA03-7651-4F13-9C76-25EC40CEF3A4}" dt="2023-11-08T12:59:02.745" v="747" actId="20577"/>
          <ac:spMkLst>
            <pc:docMk/>
            <pc:sldMk cId="3420170218" sldId="259"/>
            <ac:spMk id="5170" creationId="{E553A933-76FC-2EC2-A2FC-BA7302A162F2}"/>
          </ac:spMkLst>
        </pc:spChg>
        <pc:spChg chg="add mod">
          <ac:chgData name="Fehr Fabienne (fehrfab2)" userId="fc80f9c5-a554-4843-a554-02509f3cb5f9" providerId="ADAL" clId="{9491EA03-7651-4F13-9C76-25EC40CEF3A4}" dt="2023-11-08T12:59:32.863" v="761" actId="1076"/>
          <ac:spMkLst>
            <pc:docMk/>
            <pc:sldMk cId="3420170218" sldId="259"/>
            <ac:spMk id="5171" creationId="{06B08B3F-9285-42AD-A61B-8391D9009AB4}"/>
          </ac:spMkLst>
        </pc:spChg>
        <pc:spChg chg="add del mod">
          <ac:chgData name="Fehr Fabienne (fehrfab2)" userId="fc80f9c5-a554-4843-a554-02509f3cb5f9" providerId="ADAL" clId="{9491EA03-7651-4F13-9C76-25EC40CEF3A4}" dt="2023-11-08T13:03:31.246" v="847" actId="478"/>
          <ac:spMkLst>
            <pc:docMk/>
            <pc:sldMk cId="3420170218" sldId="259"/>
            <ac:spMk id="5172" creationId="{E92E1DB2-894E-5C63-AE07-E3DF24574604}"/>
          </ac:spMkLst>
        </pc:spChg>
        <pc:spChg chg="add del mod">
          <ac:chgData name="Fehr Fabienne (fehrfab2)" userId="fc80f9c5-a554-4843-a554-02509f3cb5f9" providerId="ADAL" clId="{9491EA03-7651-4F13-9C76-25EC40CEF3A4}" dt="2023-11-08T13:03:07.840" v="837" actId="478"/>
          <ac:spMkLst>
            <pc:docMk/>
            <pc:sldMk cId="3420170218" sldId="259"/>
            <ac:spMk id="5173" creationId="{710F2D9D-04BE-D3CC-1ACB-EB424ACAF7A3}"/>
          </ac:spMkLst>
        </pc:spChg>
        <pc:spChg chg="add mod">
          <ac:chgData name="Fehr Fabienne (fehrfab2)" userId="fc80f9c5-a554-4843-a554-02509f3cb5f9" providerId="ADAL" clId="{9491EA03-7651-4F13-9C76-25EC40CEF3A4}" dt="2023-11-08T13:04:49.110" v="861" actId="14100"/>
          <ac:spMkLst>
            <pc:docMk/>
            <pc:sldMk cId="3420170218" sldId="259"/>
            <ac:spMk id="5174" creationId="{C459A723-392F-BE51-D321-C60C32C02D38}"/>
          </ac:spMkLst>
        </pc:spChg>
        <pc:spChg chg="add mod">
          <ac:chgData name="Fehr Fabienne (fehrfab2)" userId="fc80f9c5-a554-4843-a554-02509f3cb5f9" providerId="ADAL" clId="{9491EA03-7651-4F13-9C76-25EC40CEF3A4}" dt="2023-11-08T13:04:38.511" v="859" actId="207"/>
          <ac:spMkLst>
            <pc:docMk/>
            <pc:sldMk cId="3420170218" sldId="259"/>
            <ac:spMk id="5175" creationId="{4A2587F4-2BEA-B0FD-E624-6E084FA8A89A}"/>
          </ac:spMkLst>
        </pc:spChg>
        <pc:grpChg chg="add mod">
          <ac:chgData name="Fehr Fabienne (fehrfab2)" userId="fc80f9c5-a554-4843-a554-02509f3cb5f9" providerId="ADAL" clId="{9491EA03-7651-4F13-9C76-25EC40CEF3A4}" dt="2023-11-08T11:26:29.568" v="321" actId="1076"/>
          <ac:grpSpMkLst>
            <pc:docMk/>
            <pc:sldMk cId="3420170218" sldId="259"/>
            <ac:grpSpMk id="19" creationId="{7C12408E-C2CD-5449-3F39-6170182CBCA6}"/>
          </ac:grpSpMkLst>
        </pc:grpChg>
        <pc:grpChg chg="add mod">
          <ac:chgData name="Fehr Fabienne (fehrfab2)" userId="fc80f9c5-a554-4843-a554-02509f3cb5f9" providerId="ADAL" clId="{9491EA03-7651-4F13-9C76-25EC40CEF3A4}" dt="2023-11-08T12:54:51.070" v="613" actId="1076"/>
          <ac:grpSpMkLst>
            <pc:docMk/>
            <pc:sldMk cId="3420170218" sldId="259"/>
            <ac:grpSpMk id="20" creationId="{496AB755-1AC4-22C3-DB30-885C0461EFC5}"/>
          </ac:grpSpMkLst>
        </pc:grpChg>
        <pc:grpChg chg="add mod">
          <ac:chgData name="Fehr Fabienne (fehrfab2)" userId="fc80f9c5-a554-4843-a554-02509f3cb5f9" providerId="ADAL" clId="{9491EA03-7651-4F13-9C76-25EC40CEF3A4}" dt="2023-11-08T11:23:49.052" v="265" actId="164"/>
          <ac:grpSpMkLst>
            <pc:docMk/>
            <pc:sldMk cId="3420170218" sldId="259"/>
            <ac:grpSpMk id="21" creationId="{08F850D5-F067-40F8-B6ED-EF4FFD9E8675}"/>
          </ac:grpSpMkLst>
        </pc:grpChg>
        <pc:grpChg chg="add mod">
          <ac:chgData name="Fehr Fabienne (fehrfab2)" userId="fc80f9c5-a554-4843-a554-02509f3cb5f9" providerId="ADAL" clId="{9491EA03-7651-4F13-9C76-25EC40CEF3A4}" dt="2023-11-08T11:23:53.847" v="266" actId="164"/>
          <ac:grpSpMkLst>
            <pc:docMk/>
            <pc:sldMk cId="3420170218" sldId="259"/>
            <ac:grpSpMk id="22" creationId="{FD78971D-1892-E774-6D1B-D344D54282B8}"/>
          </ac:grpSpMkLst>
        </pc:grpChg>
        <pc:grpChg chg="add mod">
          <ac:chgData name="Fehr Fabienne (fehrfab2)" userId="fc80f9c5-a554-4843-a554-02509f3cb5f9" providerId="ADAL" clId="{9491EA03-7651-4F13-9C76-25EC40CEF3A4}" dt="2023-11-08T11:24:07.770" v="272" actId="164"/>
          <ac:grpSpMkLst>
            <pc:docMk/>
            <pc:sldMk cId="3420170218" sldId="259"/>
            <ac:grpSpMk id="23" creationId="{FEE83FA3-6808-C523-1A9E-21F98E3F62E5}"/>
          </ac:grpSpMkLst>
        </pc:grpChg>
        <pc:grpChg chg="add mod">
          <ac:chgData name="Fehr Fabienne (fehrfab2)" userId="fc80f9c5-a554-4843-a554-02509f3cb5f9" providerId="ADAL" clId="{9491EA03-7651-4F13-9C76-25EC40CEF3A4}" dt="2023-11-08T12:54:57.142" v="614" actId="1076"/>
          <ac:grpSpMkLst>
            <pc:docMk/>
            <pc:sldMk cId="3420170218" sldId="259"/>
            <ac:grpSpMk id="5145" creationId="{7CD2EED2-FAF8-32B6-1654-90700ABE86DB}"/>
          </ac:grpSpMkLst>
        </pc:grpChg>
        <pc:picChg chg="mod">
          <ac:chgData name="Fehr Fabienne (fehrfab2)" userId="fc80f9c5-a554-4843-a554-02509f3cb5f9" providerId="ADAL" clId="{9491EA03-7651-4F13-9C76-25EC40CEF3A4}" dt="2023-11-08T11:26:29.568" v="321" actId="1076"/>
          <ac:picMkLst>
            <pc:docMk/>
            <pc:sldMk cId="3420170218" sldId="259"/>
            <ac:picMk id="13" creationId="{262A8E6C-E6A7-4989-A51F-2DBD58D323D2}"/>
          </ac:picMkLst>
        </pc:picChg>
        <pc:picChg chg="mod">
          <ac:chgData name="Fehr Fabienne (fehrfab2)" userId="fc80f9c5-a554-4843-a554-02509f3cb5f9" providerId="ADAL" clId="{9491EA03-7651-4F13-9C76-25EC40CEF3A4}" dt="2023-11-08T11:26:29.568" v="321" actId="1076"/>
          <ac:picMkLst>
            <pc:docMk/>
            <pc:sldMk cId="3420170218" sldId="259"/>
            <ac:picMk id="14" creationId="{F8DDA442-3F34-2590-2040-DC9DF98AE099}"/>
          </ac:picMkLst>
        </pc:picChg>
        <pc:picChg chg="mod">
          <ac:chgData name="Fehr Fabienne (fehrfab2)" userId="fc80f9c5-a554-4843-a554-02509f3cb5f9" providerId="ADAL" clId="{9491EA03-7651-4F13-9C76-25EC40CEF3A4}" dt="2023-11-08T11:26:29.568" v="321" actId="1076"/>
          <ac:picMkLst>
            <pc:docMk/>
            <pc:sldMk cId="3420170218" sldId="259"/>
            <ac:picMk id="15" creationId="{866100F9-8AF5-B096-88E9-E1C1E5D0D6F1}"/>
          </ac:picMkLst>
        </pc:picChg>
        <pc:picChg chg="mod">
          <ac:chgData name="Fehr Fabienne (fehrfab2)" userId="fc80f9c5-a554-4843-a554-02509f3cb5f9" providerId="ADAL" clId="{9491EA03-7651-4F13-9C76-25EC40CEF3A4}" dt="2023-11-08T12:54:51.070" v="613" actId="1076"/>
          <ac:picMkLst>
            <pc:docMk/>
            <pc:sldMk cId="3420170218" sldId="259"/>
            <ac:picMk id="17" creationId="{260FDF3A-F1BC-7FDF-6CA7-6DF6A4D1C9F7}"/>
          </ac:picMkLst>
        </pc:picChg>
        <pc:picChg chg="mod">
          <ac:chgData name="Fehr Fabienne (fehrfab2)" userId="fc80f9c5-a554-4843-a554-02509f3cb5f9" providerId="ADAL" clId="{9491EA03-7651-4F13-9C76-25EC40CEF3A4}" dt="2023-11-08T11:24:07.770" v="272" actId="164"/>
          <ac:picMkLst>
            <pc:docMk/>
            <pc:sldMk cId="3420170218" sldId="259"/>
            <ac:picMk id="5126" creationId="{EF8D64D3-87B6-ADE7-62ED-B72D6514E02A}"/>
          </ac:picMkLst>
        </pc:picChg>
        <pc:picChg chg="mod">
          <ac:chgData name="Fehr Fabienne (fehrfab2)" userId="fc80f9c5-a554-4843-a554-02509f3cb5f9" providerId="ADAL" clId="{9491EA03-7651-4F13-9C76-25EC40CEF3A4}" dt="2023-11-08T11:23:53.847" v="266" actId="164"/>
          <ac:picMkLst>
            <pc:docMk/>
            <pc:sldMk cId="3420170218" sldId="259"/>
            <ac:picMk id="5128" creationId="{E916A6DF-EFDD-47FB-A4B8-B9C57DA6E4BC}"/>
          </ac:picMkLst>
        </pc:picChg>
        <pc:picChg chg="mod">
          <ac:chgData name="Fehr Fabienne (fehrfab2)" userId="fc80f9c5-a554-4843-a554-02509f3cb5f9" providerId="ADAL" clId="{9491EA03-7651-4F13-9C76-25EC40CEF3A4}" dt="2023-11-08T11:23:49.052" v="265" actId="164"/>
          <ac:picMkLst>
            <pc:docMk/>
            <pc:sldMk cId="3420170218" sldId="259"/>
            <ac:picMk id="5132" creationId="{6AEEA109-9C5A-70CE-F0B3-6DED61D30BD8}"/>
          </ac:picMkLst>
        </pc:picChg>
        <pc:picChg chg="add mod">
          <ac:chgData name="Fehr Fabienne (fehrfab2)" userId="fc80f9c5-a554-4843-a554-02509f3cb5f9" providerId="ADAL" clId="{9491EA03-7651-4F13-9C76-25EC40CEF3A4}" dt="2023-11-08T12:54:51.070" v="613" actId="1076"/>
          <ac:picMkLst>
            <pc:docMk/>
            <pc:sldMk cId="3420170218" sldId="259"/>
            <ac:picMk id="5138" creationId="{B390C4D1-4F42-7CE9-9B71-072083D81CB4}"/>
          </ac:picMkLst>
        </pc:picChg>
        <pc:picChg chg="add del mod">
          <ac:chgData name="Fehr Fabienne (fehrfab2)" userId="fc80f9c5-a554-4843-a554-02509f3cb5f9" providerId="ADAL" clId="{9491EA03-7651-4F13-9C76-25EC40CEF3A4}" dt="2023-11-08T11:44:39.789" v="374" actId="478"/>
          <ac:picMkLst>
            <pc:docMk/>
            <pc:sldMk cId="3420170218" sldId="259"/>
            <ac:picMk id="5139" creationId="{A5B2D07F-24E4-8A37-65CD-DC6E8A0FFD51}"/>
          </ac:picMkLst>
        </pc:picChg>
        <pc:picChg chg="add mod">
          <ac:chgData name="Fehr Fabienne (fehrfab2)" userId="fc80f9c5-a554-4843-a554-02509f3cb5f9" providerId="ADAL" clId="{9491EA03-7651-4F13-9C76-25EC40CEF3A4}" dt="2023-11-08T11:26:29.568" v="321" actId="1076"/>
          <ac:picMkLst>
            <pc:docMk/>
            <pc:sldMk cId="3420170218" sldId="259"/>
            <ac:picMk id="5140" creationId="{267B3EC6-C1EF-57A3-D3CE-523289E9FBFF}"/>
          </ac:picMkLst>
        </pc:picChg>
        <pc:picChg chg="add mod">
          <ac:chgData name="Fehr Fabienne (fehrfab2)" userId="fc80f9c5-a554-4843-a554-02509f3cb5f9" providerId="ADAL" clId="{9491EA03-7651-4F13-9C76-25EC40CEF3A4}" dt="2023-11-08T11:26:29.568" v="321" actId="1076"/>
          <ac:picMkLst>
            <pc:docMk/>
            <pc:sldMk cId="3420170218" sldId="259"/>
            <ac:picMk id="5142" creationId="{40569756-6CB1-6EA7-CC97-611BEE19EFD1}"/>
          </ac:picMkLst>
        </pc:picChg>
        <pc:picChg chg="add mod">
          <ac:chgData name="Fehr Fabienne (fehrfab2)" userId="fc80f9c5-a554-4843-a554-02509f3cb5f9" providerId="ADAL" clId="{9491EA03-7651-4F13-9C76-25EC40CEF3A4}" dt="2023-11-08T12:54:32.067" v="607" actId="164"/>
          <ac:picMkLst>
            <pc:docMk/>
            <pc:sldMk cId="3420170218" sldId="259"/>
            <ac:picMk id="5143" creationId="{AB183FCE-6EC6-7A88-F023-D0A2793EC729}"/>
          </ac:picMkLst>
        </pc:picChg>
        <pc:cxnChg chg="add del mod">
          <ac:chgData name="Fehr Fabienne (fehrfab2)" userId="fc80f9c5-a554-4843-a554-02509f3cb5f9" providerId="ADAL" clId="{9491EA03-7651-4F13-9C76-25EC40CEF3A4}" dt="2023-11-08T11:24:25.365" v="274" actId="478"/>
          <ac:cxnSpMkLst>
            <pc:docMk/>
            <pc:sldMk cId="3420170218" sldId="259"/>
            <ac:cxnSpMk id="25" creationId="{1E2CB646-19D1-C467-0486-642D7C4033E7}"/>
          </ac:cxnSpMkLst>
        </pc:cxnChg>
        <pc:cxnChg chg="add mod">
          <ac:chgData name="Fehr Fabienne (fehrfab2)" userId="fc80f9c5-a554-4843-a554-02509f3cb5f9" providerId="ADAL" clId="{9491EA03-7651-4F13-9C76-25EC40CEF3A4}" dt="2023-11-08T11:27:00.865" v="336" actId="1076"/>
          <ac:cxnSpMkLst>
            <pc:docMk/>
            <pc:sldMk cId="3420170218" sldId="259"/>
            <ac:cxnSpMk id="27" creationId="{7FD47778-087C-E8C2-38F1-ABC28393CD1C}"/>
          </ac:cxnSpMkLst>
        </pc:cxnChg>
        <pc:cxnChg chg="add mod">
          <ac:chgData name="Fehr Fabienne (fehrfab2)" userId="fc80f9c5-a554-4843-a554-02509f3cb5f9" providerId="ADAL" clId="{9491EA03-7651-4F13-9C76-25EC40CEF3A4}" dt="2023-11-08T11:28:55.863" v="354" actId="14100"/>
          <ac:cxnSpMkLst>
            <pc:docMk/>
            <pc:sldMk cId="3420170218" sldId="259"/>
            <ac:cxnSpMk id="28" creationId="{3B24135C-29C3-72FE-FD5C-BC856D2184BE}"/>
          </ac:cxnSpMkLst>
        </pc:cxnChg>
        <pc:cxnChg chg="add mod">
          <ac:chgData name="Fehr Fabienne (fehrfab2)" userId="fc80f9c5-a554-4843-a554-02509f3cb5f9" providerId="ADAL" clId="{9491EA03-7651-4F13-9C76-25EC40CEF3A4}" dt="2023-11-08T12:55:08.032" v="618" actId="14100"/>
          <ac:cxnSpMkLst>
            <pc:docMk/>
            <pc:sldMk cId="3420170218" sldId="259"/>
            <ac:cxnSpMk id="32" creationId="{168258A9-327D-0663-A39B-09D9701607AB}"/>
          </ac:cxnSpMkLst>
        </pc:cxnChg>
        <pc:cxnChg chg="add mod">
          <ac:chgData name="Fehr Fabienne (fehrfab2)" userId="fc80f9c5-a554-4843-a554-02509f3cb5f9" providerId="ADAL" clId="{9491EA03-7651-4F13-9C76-25EC40CEF3A4}" dt="2023-11-08T12:55:02.464" v="616" actId="14100"/>
          <ac:cxnSpMkLst>
            <pc:docMk/>
            <pc:sldMk cId="3420170218" sldId="259"/>
            <ac:cxnSpMk id="35" creationId="{5FE24EBB-FB06-5009-18D2-D5958F29C0FF}"/>
          </ac:cxnSpMkLst>
        </pc:cxnChg>
        <pc:cxnChg chg="add mod">
          <ac:chgData name="Fehr Fabienne (fehrfab2)" userId="fc80f9c5-a554-4843-a554-02509f3cb5f9" providerId="ADAL" clId="{9491EA03-7651-4F13-9C76-25EC40CEF3A4}" dt="2023-11-08T11:29:01.920" v="356" actId="14100"/>
          <ac:cxnSpMkLst>
            <pc:docMk/>
            <pc:sldMk cId="3420170218" sldId="259"/>
            <ac:cxnSpMk id="39" creationId="{46893F1B-9CD0-A5E8-6DF1-ABC0101D6A61}"/>
          </ac:cxnSpMkLst>
        </pc:cxnChg>
        <pc:cxnChg chg="add del mod">
          <ac:chgData name="Fehr Fabienne (fehrfab2)" userId="fc80f9c5-a554-4843-a554-02509f3cb5f9" providerId="ADAL" clId="{9491EA03-7651-4F13-9C76-25EC40CEF3A4}" dt="2023-11-08T11:25:45.110" v="305"/>
          <ac:cxnSpMkLst>
            <pc:docMk/>
            <pc:sldMk cId="3420170218" sldId="259"/>
            <ac:cxnSpMk id="43" creationId="{656D5BDE-7A06-F0C6-3A8C-289BEBD83461}"/>
          </ac:cxnSpMkLst>
        </pc:cxnChg>
        <pc:cxnChg chg="add mod">
          <ac:chgData name="Fehr Fabienne (fehrfab2)" userId="fc80f9c5-a554-4843-a554-02509f3cb5f9" providerId="ADAL" clId="{9491EA03-7651-4F13-9C76-25EC40CEF3A4}" dt="2023-11-08T11:27:18.654" v="344" actId="14100"/>
          <ac:cxnSpMkLst>
            <pc:docMk/>
            <pc:sldMk cId="3420170218" sldId="259"/>
            <ac:cxnSpMk id="44" creationId="{AC253175-F661-9395-DE18-63F74F594D0E}"/>
          </ac:cxnSpMkLst>
        </pc:cxnChg>
        <pc:cxnChg chg="add mod">
          <ac:chgData name="Fehr Fabienne (fehrfab2)" userId="fc80f9c5-a554-4843-a554-02509f3cb5f9" providerId="ADAL" clId="{9491EA03-7651-4F13-9C76-25EC40CEF3A4}" dt="2023-11-08T12:56:44.117" v="638" actId="1076"/>
          <ac:cxnSpMkLst>
            <pc:docMk/>
            <pc:sldMk cId="3420170218" sldId="259"/>
            <ac:cxnSpMk id="45" creationId="{DB1F202E-AF79-2E16-F104-2D385C05C659}"/>
          </ac:cxnSpMkLst>
        </pc:cxnChg>
        <pc:cxnChg chg="add mod">
          <ac:chgData name="Fehr Fabienne (fehrfab2)" userId="fc80f9c5-a554-4843-a554-02509f3cb5f9" providerId="ADAL" clId="{9491EA03-7651-4F13-9C76-25EC40CEF3A4}" dt="2023-11-08T11:27:00.865" v="336" actId="1076"/>
          <ac:cxnSpMkLst>
            <pc:docMk/>
            <pc:sldMk cId="3420170218" sldId="259"/>
            <ac:cxnSpMk id="52" creationId="{BFA4EF3A-6890-597B-05E7-B29238919ACA}"/>
          </ac:cxnSpMkLst>
        </pc:cxnChg>
        <pc:cxnChg chg="add mod">
          <ac:chgData name="Fehr Fabienne (fehrfab2)" userId="fc80f9c5-a554-4843-a554-02509f3cb5f9" providerId="ADAL" clId="{9491EA03-7651-4F13-9C76-25EC40CEF3A4}" dt="2023-11-08T12:56:16.559" v="629" actId="14100"/>
          <ac:cxnSpMkLst>
            <pc:docMk/>
            <pc:sldMk cId="3420170218" sldId="259"/>
            <ac:cxnSpMk id="5150" creationId="{F61FB34A-AE6E-9CA5-8661-49BFD20B75D4}"/>
          </ac:cxnSpMkLst>
        </pc:cxnChg>
        <pc:cxnChg chg="add mod">
          <ac:chgData name="Fehr Fabienne (fehrfab2)" userId="fc80f9c5-a554-4843-a554-02509f3cb5f9" providerId="ADAL" clId="{9491EA03-7651-4F13-9C76-25EC40CEF3A4}" dt="2023-11-08T12:55:41.426" v="627" actId="14100"/>
          <ac:cxnSpMkLst>
            <pc:docMk/>
            <pc:sldMk cId="3420170218" sldId="259"/>
            <ac:cxnSpMk id="5151" creationId="{74302F23-710F-B10B-B8BE-2239C3AE0483}"/>
          </ac:cxnSpMkLst>
        </pc:cxnChg>
      </pc:sldChg>
      <pc:sldChg chg="modSp modNotesTx">
        <pc:chgData name="Fehr Fabienne (fehrfab2)" userId="fc80f9c5-a554-4843-a554-02509f3cb5f9" providerId="ADAL" clId="{9491EA03-7651-4F13-9C76-25EC40CEF3A4}" dt="2023-11-08T14:24:52.732" v="2259" actId="1038"/>
        <pc:sldMkLst>
          <pc:docMk/>
          <pc:sldMk cId="431707315" sldId="260"/>
        </pc:sldMkLst>
        <pc:picChg chg="mod">
          <ac:chgData name="Fehr Fabienne (fehrfab2)" userId="fc80f9c5-a554-4843-a554-02509f3cb5f9" providerId="ADAL" clId="{9491EA03-7651-4F13-9C76-25EC40CEF3A4}" dt="2023-11-08T14:24:52.732" v="2259" actId="1038"/>
          <ac:picMkLst>
            <pc:docMk/>
            <pc:sldMk cId="431707315" sldId="260"/>
            <ac:picMk id="6" creationId="{0B0DB60F-FCF5-BC56-0D98-3B18929623C8}"/>
          </ac:picMkLst>
        </pc:picChg>
      </pc:sldChg>
      <pc:sldChg chg="modSp mod modShow">
        <pc:chgData name="Fehr Fabienne (fehrfab2)" userId="fc80f9c5-a554-4843-a554-02509f3cb5f9" providerId="ADAL" clId="{9491EA03-7651-4F13-9C76-25EC40CEF3A4}" dt="2023-11-08T13:43:55.919" v="2241" actId="729"/>
        <pc:sldMkLst>
          <pc:docMk/>
          <pc:sldMk cId="1553658116" sldId="261"/>
        </pc:sldMkLst>
        <pc:picChg chg="mod">
          <ac:chgData name="Fehr Fabienne (fehrfab2)" userId="fc80f9c5-a554-4843-a554-02509f3cb5f9" providerId="ADAL" clId="{9491EA03-7651-4F13-9C76-25EC40CEF3A4}" dt="2023-11-08T13:26:55.487" v="1417" actId="1076"/>
          <ac:picMkLst>
            <pc:docMk/>
            <pc:sldMk cId="1553658116" sldId="261"/>
            <ac:picMk id="5" creationId="{FD8960EE-ADCB-3039-8111-48AD7C67A7A9}"/>
          </ac:picMkLst>
        </pc:picChg>
      </pc:sldChg>
      <pc:sldChg chg="mod modShow">
        <pc:chgData name="Fehr Fabienne (fehrfab2)" userId="fc80f9c5-a554-4843-a554-02509f3cb5f9" providerId="ADAL" clId="{9491EA03-7651-4F13-9C76-25EC40CEF3A4}" dt="2023-11-08T13:43:55.919" v="2241" actId="729"/>
        <pc:sldMkLst>
          <pc:docMk/>
          <pc:sldMk cId="108279239" sldId="262"/>
        </pc:sldMkLst>
      </pc:sldChg>
      <pc:sldChg chg="mod modShow">
        <pc:chgData name="Fehr Fabienne (fehrfab2)" userId="fc80f9c5-a554-4843-a554-02509f3cb5f9" providerId="ADAL" clId="{9491EA03-7651-4F13-9C76-25EC40CEF3A4}" dt="2023-11-08T13:43:55.919" v="2241" actId="729"/>
        <pc:sldMkLst>
          <pc:docMk/>
          <pc:sldMk cId="3830605975" sldId="263"/>
        </pc:sldMkLst>
      </pc:sldChg>
      <pc:sldChg chg="addSp delSp modSp ord modNotesTx">
        <pc:chgData name="Fehr Fabienne (fehrfab2)" userId="fc80f9c5-a554-4843-a554-02509f3cb5f9" providerId="ADAL" clId="{9491EA03-7651-4F13-9C76-25EC40CEF3A4}" dt="2023-11-08T13:35:35.611" v="1921" actId="20577"/>
        <pc:sldMkLst>
          <pc:docMk/>
          <pc:sldMk cId="1061603501" sldId="264"/>
        </pc:sldMkLst>
        <pc:picChg chg="add del mod">
          <ac:chgData name="Fehr Fabienne (fehrfab2)" userId="fc80f9c5-a554-4843-a554-02509f3cb5f9" providerId="ADAL" clId="{9491EA03-7651-4F13-9C76-25EC40CEF3A4}" dt="2023-11-08T12:27:01.548" v="456" actId="478"/>
          <ac:picMkLst>
            <pc:docMk/>
            <pc:sldMk cId="1061603501" sldId="264"/>
            <ac:picMk id="6" creationId="{B44436F2-03D2-8BB0-D876-439FFA89D512}"/>
          </ac:picMkLst>
        </pc:picChg>
        <pc:picChg chg="mod">
          <ac:chgData name="Fehr Fabienne (fehrfab2)" userId="fc80f9c5-a554-4843-a554-02509f3cb5f9" providerId="ADAL" clId="{9491EA03-7651-4F13-9C76-25EC40CEF3A4}" dt="2023-11-08T12:38:50.749" v="507" actId="1076"/>
          <ac:picMkLst>
            <pc:docMk/>
            <pc:sldMk cId="1061603501" sldId="264"/>
            <ac:picMk id="2050" creationId="{A6D01507-F453-78A0-6430-712900D27191}"/>
          </ac:picMkLst>
        </pc:picChg>
        <pc:picChg chg="mod">
          <ac:chgData name="Fehr Fabienne (fehrfab2)" userId="fc80f9c5-a554-4843-a554-02509f3cb5f9" providerId="ADAL" clId="{9491EA03-7651-4F13-9C76-25EC40CEF3A4}" dt="2023-11-08T12:39:32.354" v="513" actId="14100"/>
          <ac:picMkLst>
            <pc:docMk/>
            <pc:sldMk cId="1061603501" sldId="264"/>
            <ac:picMk id="2054" creationId="{559A0553-8C5A-9A1C-B2F3-9E8FAEB0FAAA}"/>
          </ac:picMkLst>
        </pc:picChg>
        <pc:picChg chg="mod">
          <ac:chgData name="Fehr Fabienne (fehrfab2)" userId="fc80f9c5-a554-4843-a554-02509f3cb5f9" providerId="ADAL" clId="{9491EA03-7651-4F13-9C76-25EC40CEF3A4}" dt="2023-11-08T12:39:55.839" v="516" actId="1076"/>
          <ac:picMkLst>
            <pc:docMk/>
            <pc:sldMk cId="1061603501" sldId="264"/>
            <ac:picMk id="2056" creationId="{43468C9F-A180-763C-F355-0F032A5D8618}"/>
          </ac:picMkLst>
        </pc:picChg>
        <pc:picChg chg="del mod">
          <ac:chgData name="Fehr Fabienne (fehrfab2)" userId="fc80f9c5-a554-4843-a554-02509f3cb5f9" providerId="ADAL" clId="{9491EA03-7651-4F13-9C76-25EC40CEF3A4}" dt="2023-11-08T12:38:09.271" v="498" actId="478"/>
          <ac:picMkLst>
            <pc:docMk/>
            <pc:sldMk cId="1061603501" sldId="264"/>
            <ac:picMk id="2058" creationId="{096A5588-AEC9-F17A-5B06-6308B429B11F}"/>
          </ac:picMkLst>
        </pc:picChg>
        <pc:picChg chg="mod">
          <ac:chgData name="Fehr Fabienne (fehrfab2)" userId="fc80f9c5-a554-4843-a554-02509f3cb5f9" providerId="ADAL" clId="{9491EA03-7651-4F13-9C76-25EC40CEF3A4}" dt="2023-11-08T12:40:00.395" v="518" actId="14100"/>
          <ac:picMkLst>
            <pc:docMk/>
            <pc:sldMk cId="1061603501" sldId="264"/>
            <ac:picMk id="2060" creationId="{31C01DED-07EA-1A93-7A54-5B82AEB8D62D}"/>
          </ac:picMkLst>
        </pc:picChg>
        <pc:picChg chg="mod">
          <ac:chgData name="Fehr Fabienne (fehrfab2)" userId="fc80f9c5-a554-4843-a554-02509f3cb5f9" providerId="ADAL" clId="{9491EA03-7651-4F13-9C76-25EC40CEF3A4}" dt="2023-11-08T12:40:28.924" v="522" actId="1036"/>
          <ac:picMkLst>
            <pc:docMk/>
            <pc:sldMk cId="1061603501" sldId="264"/>
            <ac:picMk id="2062" creationId="{5602A3B4-0D2B-6D89-F24B-0933BE8153C2}"/>
          </ac:picMkLst>
        </pc:picChg>
        <pc:picChg chg="add mod">
          <ac:chgData name="Fehr Fabienne (fehrfab2)" userId="fc80f9c5-a554-4843-a554-02509f3cb5f9" providerId="ADAL" clId="{9491EA03-7651-4F13-9C76-25EC40CEF3A4}" dt="2023-11-08T12:37:39.213" v="488" actId="14100"/>
          <ac:picMkLst>
            <pc:docMk/>
            <pc:sldMk cId="1061603501" sldId="264"/>
            <ac:picMk id="2064" creationId="{77E130C2-9640-C246-D48B-1A5517046B2E}"/>
          </ac:picMkLst>
        </pc:picChg>
      </pc:sldChg>
      <pc:sldChg chg="mod modShow">
        <pc:chgData name="Fehr Fabienne (fehrfab2)" userId="fc80f9c5-a554-4843-a554-02509f3cb5f9" providerId="ADAL" clId="{9491EA03-7651-4F13-9C76-25EC40CEF3A4}" dt="2023-11-08T13:43:55.919" v="2241" actId="729"/>
        <pc:sldMkLst>
          <pc:docMk/>
          <pc:sldMk cId="2472729819" sldId="265"/>
        </pc:sldMkLst>
      </pc:sldChg>
      <pc:sldChg chg="modSp del mod">
        <pc:chgData name="Fehr Fabienne (fehrfab2)" userId="fc80f9c5-a554-4843-a554-02509f3cb5f9" providerId="ADAL" clId="{9491EA03-7651-4F13-9C76-25EC40CEF3A4}" dt="2023-11-08T13:36:52.185" v="1964" actId="47"/>
        <pc:sldMkLst>
          <pc:docMk/>
          <pc:sldMk cId="2021398374" sldId="266"/>
        </pc:sldMkLst>
        <pc:spChg chg="mod">
          <ac:chgData name="Fehr Fabienne (fehrfab2)" userId="fc80f9c5-a554-4843-a554-02509f3cb5f9" providerId="ADAL" clId="{9491EA03-7651-4F13-9C76-25EC40CEF3A4}" dt="2023-11-08T13:36:00.313" v="1922" actId="21"/>
          <ac:spMkLst>
            <pc:docMk/>
            <pc:sldMk cId="2021398374" sldId="266"/>
            <ac:spMk id="3" creationId="{E348849B-1D5A-7689-4E43-035A004B6781}"/>
          </ac:spMkLst>
        </pc:spChg>
      </pc:sldChg>
      <pc:sldChg chg="modNotesTx">
        <pc:chgData name="Fehr Fabienne (fehrfab2)" userId="fc80f9c5-a554-4843-a554-02509f3cb5f9" providerId="ADAL" clId="{9491EA03-7651-4F13-9C76-25EC40CEF3A4}" dt="2023-11-08T13:37:00.674" v="1994" actId="5793"/>
        <pc:sldMkLst>
          <pc:docMk/>
          <pc:sldMk cId="4255716884" sldId="267"/>
        </pc:sldMkLst>
      </pc:sldChg>
      <pc:sldChg chg="mod modShow">
        <pc:chgData name="Fehr Fabienne (fehrfab2)" userId="fc80f9c5-a554-4843-a554-02509f3cb5f9" providerId="ADAL" clId="{9491EA03-7651-4F13-9C76-25EC40CEF3A4}" dt="2023-11-08T13:43:55.919" v="2241" actId="729"/>
        <pc:sldMkLst>
          <pc:docMk/>
          <pc:sldMk cId="179719187" sldId="268"/>
        </pc:sldMkLst>
      </pc:sldChg>
      <pc:sldChg chg="modSp mod modNotesTx">
        <pc:chgData name="Fehr Fabienne (fehrfab2)" userId="fc80f9c5-a554-4843-a554-02509f3cb5f9" providerId="ADAL" clId="{9491EA03-7651-4F13-9C76-25EC40CEF3A4}" dt="2023-11-08T13:39:03.921" v="2180" actId="20577"/>
        <pc:sldMkLst>
          <pc:docMk/>
          <pc:sldMk cId="868653282" sldId="269"/>
        </pc:sldMkLst>
        <pc:picChg chg="mod">
          <ac:chgData name="Fehr Fabienne (fehrfab2)" userId="fc80f9c5-a554-4843-a554-02509f3cb5f9" providerId="ADAL" clId="{9491EA03-7651-4F13-9C76-25EC40CEF3A4}" dt="2023-11-08T13:00:15.566" v="763" actId="1076"/>
          <ac:picMkLst>
            <pc:docMk/>
            <pc:sldMk cId="868653282" sldId="269"/>
            <ac:picMk id="5" creationId="{0BC78326-3C1D-6729-38B7-BCE4446019F3}"/>
          </ac:picMkLst>
        </pc:picChg>
      </pc:sldChg>
      <pc:sldChg chg="addSp delSp modSp mod modNotesTx">
        <pc:chgData name="Fehr Fabienne (fehrfab2)" userId="fc80f9c5-a554-4843-a554-02509f3cb5f9" providerId="ADAL" clId="{9491EA03-7651-4F13-9C76-25EC40CEF3A4}" dt="2023-11-08T13:39:23.616" v="2240" actId="20577"/>
        <pc:sldMkLst>
          <pc:docMk/>
          <pc:sldMk cId="4247462686" sldId="270"/>
        </pc:sldMkLst>
        <pc:spChg chg="del">
          <ac:chgData name="Fehr Fabienne (fehrfab2)" userId="fc80f9c5-a554-4843-a554-02509f3cb5f9" providerId="ADAL" clId="{9491EA03-7651-4F13-9C76-25EC40CEF3A4}" dt="2023-11-08T12:52:30.630" v="562" actId="478"/>
          <ac:spMkLst>
            <pc:docMk/>
            <pc:sldMk cId="4247462686" sldId="270"/>
            <ac:spMk id="2" creationId="{7F8AA5BD-B039-B9CE-F383-D2B5A2EF2F11}"/>
          </ac:spMkLst>
        </pc:spChg>
        <pc:spChg chg="del mod">
          <ac:chgData name="Fehr Fabienne (fehrfab2)" userId="fc80f9c5-a554-4843-a554-02509f3cb5f9" providerId="ADAL" clId="{9491EA03-7651-4F13-9C76-25EC40CEF3A4}" dt="2023-11-08T12:52:28.432" v="561" actId="478"/>
          <ac:spMkLst>
            <pc:docMk/>
            <pc:sldMk cId="4247462686" sldId="270"/>
            <ac:spMk id="4" creationId="{1DAB6EA2-6F2F-F4B5-0CAC-0678A1780310}"/>
          </ac:spMkLst>
        </pc:spChg>
        <pc:spChg chg="add del mod">
          <ac:chgData name="Fehr Fabienne (fehrfab2)" userId="fc80f9c5-a554-4843-a554-02509f3cb5f9" providerId="ADAL" clId="{9491EA03-7651-4F13-9C76-25EC40CEF3A4}" dt="2023-11-08T12:52:30.630" v="562" actId="478"/>
          <ac:spMkLst>
            <pc:docMk/>
            <pc:sldMk cId="4247462686" sldId="270"/>
            <ac:spMk id="6" creationId="{83335C86-78ED-8599-3027-434C1FBFAD1E}"/>
          </ac:spMkLst>
        </pc:spChg>
        <pc:spChg chg="add del mod">
          <ac:chgData name="Fehr Fabienne (fehrfab2)" userId="fc80f9c5-a554-4843-a554-02509f3cb5f9" providerId="ADAL" clId="{9491EA03-7651-4F13-9C76-25EC40CEF3A4}" dt="2023-11-08T12:52:31.974" v="563" actId="478"/>
          <ac:spMkLst>
            <pc:docMk/>
            <pc:sldMk cId="4247462686" sldId="270"/>
            <ac:spMk id="8" creationId="{419644C4-E4A0-CF78-A19E-82A9653EF8C5}"/>
          </ac:spMkLst>
        </pc:spChg>
        <pc:picChg chg="add mod">
          <ac:chgData name="Fehr Fabienne (fehrfab2)" userId="fc80f9c5-a554-4843-a554-02509f3cb5f9" providerId="ADAL" clId="{9491EA03-7651-4F13-9C76-25EC40CEF3A4}" dt="2023-11-08T12:52:59.754" v="569" actId="12788"/>
          <ac:picMkLst>
            <pc:docMk/>
            <pc:sldMk cId="4247462686" sldId="270"/>
            <ac:picMk id="10" creationId="{08DD91AC-1891-D2EB-2362-6D87D72A977A}"/>
          </ac:picMkLst>
        </pc:picChg>
      </pc:sldChg>
      <pc:sldChg chg="addSp delSp modSp modNotesTx">
        <pc:chgData name="Fehr Fabienne (fehrfab2)" userId="fc80f9c5-a554-4843-a554-02509f3cb5f9" providerId="ADAL" clId="{9491EA03-7651-4F13-9C76-25EC40CEF3A4}" dt="2023-11-08T13:36:49.216" v="1963" actId="20577"/>
        <pc:sldMkLst>
          <pc:docMk/>
          <pc:sldMk cId="2794170517" sldId="273"/>
        </pc:sldMkLst>
        <pc:picChg chg="add del mod">
          <ac:chgData name="Fehr Fabienne (fehrfab2)" userId="fc80f9c5-a554-4843-a554-02509f3cb5f9" providerId="ADAL" clId="{9491EA03-7651-4F13-9C76-25EC40CEF3A4}" dt="2023-11-08T12:36:42.212" v="472" actId="478"/>
          <ac:picMkLst>
            <pc:docMk/>
            <pc:sldMk cId="2794170517" sldId="273"/>
            <ac:picMk id="7" creationId="{67897184-9812-7DC3-AAF3-BF6EEBA3B256}"/>
          </ac:picMkLst>
        </pc:picChg>
        <pc:picChg chg="add del mod">
          <ac:chgData name="Fehr Fabienne (fehrfab2)" userId="fc80f9c5-a554-4843-a554-02509f3cb5f9" providerId="ADAL" clId="{9491EA03-7651-4F13-9C76-25EC40CEF3A4}" dt="2023-11-08T12:36:42.212" v="472" actId="478"/>
          <ac:picMkLst>
            <pc:docMk/>
            <pc:sldMk cId="2794170517" sldId="273"/>
            <ac:picMk id="8" creationId="{9B49813E-B975-6412-525F-E44B01E02641}"/>
          </ac:picMkLst>
        </pc:picChg>
      </pc:sldChg>
      <pc:sldChg chg="addSp delSp modSp modNotesTx">
        <pc:chgData name="Fehr Fabienne (fehrfab2)" userId="fc80f9c5-a554-4843-a554-02509f3cb5f9" providerId="ADAL" clId="{9491EA03-7651-4F13-9C76-25EC40CEF3A4}" dt="2023-11-08T13:34:06.873" v="1746" actId="20577"/>
        <pc:sldMkLst>
          <pc:docMk/>
          <pc:sldMk cId="2650344261" sldId="274"/>
        </pc:sldMkLst>
        <pc:picChg chg="add del mod">
          <ac:chgData name="Fehr Fabienne (fehrfab2)" userId="fc80f9c5-a554-4843-a554-02509f3cb5f9" providerId="ADAL" clId="{9491EA03-7651-4F13-9C76-25EC40CEF3A4}" dt="2023-11-08T12:27:15.428" v="459" actId="478"/>
          <ac:picMkLst>
            <pc:docMk/>
            <pc:sldMk cId="2650344261" sldId="274"/>
            <ac:picMk id="12" creationId="{AA079A1E-A58E-1B2E-25C6-984FD38E469F}"/>
          </ac:picMkLst>
        </pc:picChg>
        <pc:picChg chg="add del mod">
          <ac:chgData name="Fehr Fabienne (fehrfab2)" userId="fc80f9c5-a554-4843-a554-02509f3cb5f9" providerId="ADAL" clId="{9491EA03-7651-4F13-9C76-25EC40CEF3A4}" dt="2023-11-08T12:25:33.622" v="435" actId="478"/>
          <ac:picMkLst>
            <pc:docMk/>
            <pc:sldMk cId="2650344261" sldId="274"/>
            <ac:picMk id="13" creationId="{25DDAA9A-4793-0F83-0DBF-D2A6449E0CD0}"/>
          </ac:picMkLst>
        </pc:picChg>
        <pc:picChg chg="add del mod">
          <ac:chgData name="Fehr Fabienne (fehrfab2)" userId="fc80f9c5-a554-4843-a554-02509f3cb5f9" providerId="ADAL" clId="{9491EA03-7651-4F13-9C76-25EC40CEF3A4}" dt="2023-11-08T12:26:07.471" v="442" actId="21"/>
          <ac:picMkLst>
            <pc:docMk/>
            <pc:sldMk cId="2650344261" sldId="274"/>
            <ac:picMk id="14" creationId="{972CE170-1150-7C61-E0EF-356E441A240B}"/>
          </ac:picMkLst>
        </pc:picChg>
        <pc:picChg chg="add del mod">
          <ac:chgData name="Fehr Fabienne (fehrfab2)" userId="fc80f9c5-a554-4843-a554-02509f3cb5f9" providerId="ADAL" clId="{9491EA03-7651-4F13-9C76-25EC40CEF3A4}" dt="2023-11-08T12:36:45.638" v="473" actId="478"/>
          <ac:picMkLst>
            <pc:docMk/>
            <pc:sldMk cId="2650344261" sldId="274"/>
            <ac:picMk id="15" creationId="{C3B3BFA8-F301-1FB6-80F7-0C05DE7781C3}"/>
          </ac:picMkLst>
        </pc:picChg>
        <pc:picChg chg="add del mod">
          <ac:chgData name="Fehr Fabienne (fehrfab2)" userId="fc80f9c5-a554-4843-a554-02509f3cb5f9" providerId="ADAL" clId="{9491EA03-7651-4F13-9C76-25EC40CEF3A4}" dt="2023-11-08T12:36:45.638" v="473" actId="478"/>
          <ac:picMkLst>
            <pc:docMk/>
            <pc:sldMk cId="2650344261" sldId="274"/>
            <ac:picMk id="16" creationId="{BD8DE295-4CCE-3EF1-3D1E-9D3898C727FA}"/>
          </ac:picMkLst>
        </pc:picChg>
      </pc:sldChg>
      <pc:sldChg chg="del mod modShow">
        <pc:chgData name="Fehr Fabienne (fehrfab2)" userId="fc80f9c5-a554-4843-a554-02509f3cb5f9" providerId="ADAL" clId="{9491EA03-7651-4F13-9C76-25EC40CEF3A4}" dt="2023-11-08T12:40:36.916" v="523" actId="47"/>
        <pc:sldMkLst>
          <pc:docMk/>
          <pc:sldMk cId="3111320892" sldId="275"/>
        </pc:sldMkLst>
      </pc:sldChg>
      <pc:sldChg chg="addSp delSp modSp del mod">
        <pc:chgData name="Fehr Fabienne (fehrfab2)" userId="fc80f9c5-a554-4843-a554-02509f3cb5f9" providerId="ADAL" clId="{9491EA03-7651-4F13-9C76-25EC40CEF3A4}" dt="2023-11-08T13:26:24.864" v="1416" actId="47"/>
        <pc:sldMkLst>
          <pc:docMk/>
          <pc:sldMk cId="3642430995" sldId="276"/>
        </pc:sldMkLst>
        <pc:spChg chg="mod">
          <ac:chgData name="Fehr Fabienne (fehrfab2)" userId="fc80f9c5-a554-4843-a554-02509f3cb5f9" providerId="ADAL" clId="{9491EA03-7651-4F13-9C76-25EC40CEF3A4}" dt="2023-11-08T13:18:45.299" v="1248" actId="20577"/>
          <ac:spMkLst>
            <pc:docMk/>
            <pc:sldMk cId="3642430995" sldId="276"/>
            <ac:spMk id="3" creationId="{123C9393-8F94-46DA-B98C-57AA249262FE}"/>
          </ac:spMkLst>
        </pc:spChg>
        <pc:picChg chg="add del">
          <ac:chgData name="Fehr Fabienne (fehrfab2)" userId="fc80f9c5-a554-4843-a554-02509f3cb5f9" providerId="ADAL" clId="{9491EA03-7651-4F13-9C76-25EC40CEF3A4}" dt="2023-11-08T13:19:52.143" v="1250" actId="21"/>
          <ac:picMkLst>
            <pc:docMk/>
            <pc:sldMk cId="3642430995" sldId="276"/>
            <ac:picMk id="15362" creationId="{7F43F931-7D2C-E1CD-DEA8-B002B901BB2F}"/>
          </ac:picMkLst>
        </pc:picChg>
      </pc:sldChg>
      <pc:sldChg chg="addSp delSp modSp new mod">
        <pc:chgData name="Fehr Fabienne (fehrfab2)" userId="fc80f9c5-a554-4843-a554-02509f3cb5f9" providerId="ADAL" clId="{9491EA03-7651-4F13-9C76-25EC40CEF3A4}" dt="2023-11-08T13:29:39.880" v="1453" actId="1036"/>
        <pc:sldMkLst>
          <pc:docMk/>
          <pc:sldMk cId="2869321255" sldId="277"/>
        </pc:sldMkLst>
        <pc:spChg chg="del">
          <ac:chgData name="Fehr Fabienne (fehrfab2)" userId="fc80f9c5-a554-4843-a554-02509f3cb5f9" providerId="ADAL" clId="{9491EA03-7651-4F13-9C76-25EC40CEF3A4}" dt="2023-11-08T11:03:18.984" v="26" actId="478"/>
          <ac:spMkLst>
            <pc:docMk/>
            <pc:sldMk cId="2869321255" sldId="277"/>
            <ac:spMk id="2" creationId="{FF41AE44-8427-7135-04AE-127886BA65E1}"/>
          </ac:spMkLst>
        </pc:spChg>
        <pc:spChg chg="del">
          <ac:chgData name="Fehr Fabienne (fehrfab2)" userId="fc80f9c5-a554-4843-a554-02509f3cb5f9" providerId="ADAL" clId="{9491EA03-7651-4F13-9C76-25EC40CEF3A4}" dt="2023-11-08T11:03:18.984" v="26" actId="478"/>
          <ac:spMkLst>
            <pc:docMk/>
            <pc:sldMk cId="2869321255" sldId="277"/>
            <ac:spMk id="3" creationId="{5B20BAAA-8AC1-D38E-9B5A-5D17E6518EB0}"/>
          </ac:spMkLst>
        </pc:spChg>
        <pc:spChg chg="add mod ord">
          <ac:chgData name="Fehr Fabienne (fehrfab2)" userId="fc80f9c5-a554-4843-a554-02509f3cb5f9" providerId="ADAL" clId="{9491EA03-7651-4F13-9C76-25EC40CEF3A4}" dt="2023-11-08T13:12:22.234" v="1023" actId="166"/>
          <ac:spMkLst>
            <pc:docMk/>
            <pc:sldMk cId="2869321255" sldId="277"/>
            <ac:spMk id="4" creationId="{A6677A33-2614-6C34-15D8-B834463BC453}"/>
          </ac:spMkLst>
        </pc:spChg>
        <pc:picChg chg="add mod">
          <ac:chgData name="Fehr Fabienne (fehrfab2)" userId="fc80f9c5-a554-4843-a554-02509f3cb5f9" providerId="ADAL" clId="{9491EA03-7651-4F13-9C76-25EC40CEF3A4}" dt="2023-11-08T13:12:19.543" v="1022" actId="166"/>
          <ac:picMkLst>
            <pc:docMk/>
            <pc:sldMk cId="2869321255" sldId="277"/>
            <ac:picMk id="12290" creationId="{4931B39F-36B0-FCD1-474D-FFF6D94673FD}"/>
          </ac:picMkLst>
        </pc:picChg>
        <pc:picChg chg="add mod">
          <ac:chgData name="Fehr Fabienne (fehrfab2)" userId="fc80f9c5-a554-4843-a554-02509f3cb5f9" providerId="ADAL" clId="{9491EA03-7651-4F13-9C76-25EC40CEF3A4}" dt="2023-11-08T11:11:20.982" v="131" actId="1076"/>
          <ac:picMkLst>
            <pc:docMk/>
            <pc:sldMk cId="2869321255" sldId="277"/>
            <ac:picMk id="12292" creationId="{8EFBD999-D6AD-742D-6FA0-6AA28FBFB508}"/>
          </ac:picMkLst>
        </pc:picChg>
        <pc:picChg chg="add mod">
          <ac:chgData name="Fehr Fabienne (fehrfab2)" userId="fc80f9c5-a554-4843-a554-02509f3cb5f9" providerId="ADAL" clId="{9491EA03-7651-4F13-9C76-25EC40CEF3A4}" dt="2023-11-08T13:12:11.512" v="1020" actId="1076"/>
          <ac:picMkLst>
            <pc:docMk/>
            <pc:sldMk cId="2869321255" sldId="277"/>
            <ac:picMk id="12294" creationId="{ED923947-5A37-3AF8-95AE-5BDDF0F31F3F}"/>
          </ac:picMkLst>
        </pc:picChg>
        <pc:picChg chg="add mod">
          <ac:chgData name="Fehr Fabienne (fehrfab2)" userId="fc80f9c5-a554-4843-a554-02509f3cb5f9" providerId="ADAL" clId="{9491EA03-7651-4F13-9C76-25EC40CEF3A4}" dt="2023-11-08T13:12:36.081" v="1033" actId="1038"/>
          <ac:picMkLst>
            <pc:docMk/>
            <pc:sldMk cId="2869321255" sldId="277"/>
            <ac:picMk id="12296" creationId="{D5907EE0-DCD7-6D44-CAD3-F0CFFA9B3785}"/>
          </ac:picMkLst>
        </pc:picChg>
        <pc:picChg chg="add mod">
          <ac:chgData name="Fehr Fabienne (fehrfab2)" userId="fc80f9c5-a554-4843-a554-02509f3cb5f9" providerId="ADAL" clId="{9491EA03-7651-4F13-9C76-25EC40CEF3A4}" dt="2023-11-08T13:29:39.880" v="1453" actId="1036"/>
          <ac:picMkLst>
            <pc:docMk/>
            <pc:sldMk cId="2869321255" sldId="277"/>
            <ac:picMk id="12298" creationId="{FD839ABD-28A3-47BE-5442-3A1C3033A5D7}"/>
          </ac:picMkLst>
        </pc:picChg>
        <pc:picChg chg="add del mod">
          <ac:chgData name="Fehr Fabienne (fehrfab2)" userId="fc80f9c5-a554-4843-a554-02509f3cb5f9" providerId="ADAL" clId="{9491EA03-7651-4F13-9C76-25EC40CEF3A4}" dt="2023-11-08T11:14:46.603" v="151" actId="478"/>
          <ac:picMkLst>
            <pc:docMk/>
            <pc:sldMk cId="2869321255" sldId="277"/>
            <ac:picMk id="12300" creationId="{86AA2E87-9FBD-95E0-3DEB-CC062E05AF46}"/>
          </ac:picMkLst>
        </pc:picChg>
      </pc:sldChg>
      <pc:sldChg chg="addSp delSp modSp new mod">
        <pc:chgData name="Fehr Fabienne (fehrfab2)" userId="fc80f9c5-a554-4843-a554-02509f3cb5f9" providerId="ADAL" clId="{9491EA03-7651-4F13-9C76-25EC40CEF3A4}" dt="2023-11-08T13:30:54.616" v="1459" actId="1036"/>
        <pc:sldMkLst>
          <pc:docMk/>
          <pc:sldMk cId="691607329" sldId="278"/>
        </pc:sldMkLst>
        <pc:spChg chg="add mod">
          <ac:chgData name="Fehr Fabienne (fehrfab2)" userId="fc80f9c5-a554-4843-a554-02509f3cb5f9" providerId="ADAL" clId="{9491EA03-7651-4F13-9C76-25EC40CEF3A4}" dt="2023-11-08T13:28:52.428" v="1450" actId="1035"/>
          <ac:spMkLst>
            <pc:docMk/>
            <pc:sldMk cId="691607329" sldId="278"/>
            <ac:spMk id="3" creationId="{07D9F566-DFD7-FF8F-21C6-396E80193912}"/>
          </ac:spMkLst>
        </pc:spChg>
        <pc:spChg chg="add del mod">
          <ac:chgData name="Fehr Fabienne (fehrfab2)" userId="fc80f9c5-a554-4843-a554-02509f3cb5f9" providerId="ADAL" clId="{9491EA03-7651-4F13-9C76-25EC40CEF3A4}" dt="2023-11-08T13:23:15.732" v="1350" actId="21"/>
          <ac:spMkLst>
            <pc:docMk/>
            <pc:sldMk cId="691607329" sldId="278"/>
            <ac:spMk id="5" creationId="{D45D87B5-F8D8-E29A-2B3B-6F747726686B}"/>
          </ac:spMkLst>
        </pc:spChg>
        <pc:spChg chg="add mod ord">
          <ac:chgData name="Fehr Fabienne (fehrfab2)" userId="fc80f9c5-a554-4843-a554-02509f3cb5f9" providerId="ADAL" clId="{9491EA03-7651-4F13-9C76-25EC40CEF3A4}" dt="2023-11-08T13:30:54.616" v="1459" actId="1036"/>
          <ac:spMkLst>
            <pc:docMk/>
            <pc:sldMk cId="691607329" sldId="278"/>
            <ac:spMk id="7" creationId="{9F5BB5F7-0BAF-5D60-8051-DBC0D949261E}"/>
          </ac:spMkLst>
        </pc:spChg>
        <pc:spChg chg="add del mod">
          <ac:chgData name="Fehr Fabienne (fehrfab2)" userId="fc80f9c5-a554-4843-a554-02509f3cb5f9" providerId="ADAL" clId="{9491EA03-7651-4F13-9C76-25EC40CEF3A4}" dt="2023-11-08T13:23:36.188" v="1355"/>
          <ac:spMkLst>
            <pc:docMk/>
            <pc:sldMk cId="691607329" sldId="278"/>
            <ac:spMk id="10" creationId="{F24948C6-3767-1FA4-33D8-82874447A7C1}"/>
          </ac:spMkLst>
        </pc:spChg>
        <pc:spChg chg="add mod">
          <ac:chgData name="Fehr Fabienne (fehrfab2)" userId="fc80f9c5-a554-4843-a554-02509f3cb5f9" providerId="ADAL" clId="{9491EA03-7651-4F13-9C76-25EC40CEF3A4}" dt="2023-11-08T13:28:52.428" v="1450" actId="1035"/>
          <ac:spMkLst>
            <pc:docMk/>
            <pc:sldMk cId="691607329" sldId="278"/>
            <ac:spMk id="12" creationId="{90B06FCA-9486-307A-4F38-80D897F72DF4}"/>
          </ac:spMkLst>
        </pc:spChg>
        <pc:spChg chg="add del mod">
          <ac:chgData name="Fehr Fabienne (fehrfab2)" userId="fc80f9c5-a554-4843-a554-02509f3cb5f9" providerId="ADAL" clId="{9491EA03-7651-4F13-9C76-25EC40CEF3A4}" dt="2023-11-08T13:24:54.970" v="1387"/>
          <ac:spMkLst>
            <pc:docMk/>
            <pc:sldMk cId="691607329" sldId="278"/>
            <ac:spMk id="14" creationId="{5058ED54-88C7-4261-D542-11255EB56F41}"/>
          </ac:spMkLst>
        </pc:spChg>
        <pc:spChg chg="add mod">
          <ac:chgData name="Fehr Fabienne (fehrfab2)" userId="fc80f9c5-a554-4843-a554-02509f3cb5f9" providerId="ADAL" clId="{9491EA03-7651-4F13-9C76-25EC40CEF3A4}" dt="2023-11-08T13:28:52.428" v="1450" actId="1035"/>
          <ac:spMkLst>
            <pc:docMk/>
            <pc:sldMk cId="691607329" sldId="278"/>
            <ac:spMk id="16" creationId="{082B7903-20FE-5B9B-192D-932EDF37DC68}"/>
          </ac:spMkLst>
        </pc:spChg>
        <pc:grpChg chg="add mod">
          <ac:chgData name="Fehr Fabienne (fehrfab2)" userId="fc80f9c5-a554-4843-a554-02509f3cb5f9" providerId="ADAL" clId="{9491EA03-7651-4F13-9C76-25EC40CEF3A4}" dt="2023-11-08T13:23:05.541" v="1348" actId="164"/>
          <ac:grpSpMkLst>
            <pc:docMk/>
            <pc:sldMk cId="691607329" sldId="278"/>
            <ac:grpSpMk id="8" creationId="{F8CACD8E-B53C-3B2B-AA9D-F501811B9408}"/>
          </ac:grpSpMkLst>
        </pc:grpChg>
        <pc:grpChg chg="add mod">
          <ac:chgData name="Fehr Fabienne (fehrfab2)" userId="fc80f9c5-a554-4843-a554-02509f3cb5f9" providerId="ADAL" clId="{9491EA03-7651-4F13-9C76-25EC40CEF3A4}" dt="2023-11-08T13:23:36.861" v="1356" actId="164"/>
          <ac:grpSpMkLst>
            <pc:docMk/>
            <pc:sldMk cId="691607329" sldId="278"/>
            <ac:grpSpMk id="9" creationId="{D01CEDC6-6DD7-BFA2-BDA2-DEA61A857FAE}"/>
          </ac:grpSpMkLst>
        </pc:grpChg>
        <pc:grpChg chg="add mod">
          <ac:chgData name="Fehr Fabienne (fehrfab2)" userId="fc80f9c5-a554-4843-a554-02509f3cb5f9" providerId="ADAL" clId="{9491EA03-7651-4F13-9C76-25EC40CEF3A4}" dt="2023-11-08T13:23:35.870" v="1354" actId="164"/>
          <ac:grpSpMkLst>
            <pc:docMk/>
            <pc:sldMk cId="691607329" sldId="278"/>
            <ac:grpSpMk id="11" creationId="{A2D8F01F-7FD0-0C03-8236-3BF97419A97A}"/>
          </ac:grpSpMkLst>
        </pc:grpChg>
        <pc:grpChg chg="add mod">
          <ac:chgData name="Fehr Fabienne (fehrfab2)" userId="fc80f9c5-a554-4843-a554-02509f3cb5f9" providerId="ADAL" clId="{9491EA03-7651-4F13-9C76-25EC40CEF3A4}" dt="2023-11-08T13:28:52.428" v="1450" actId="1035"/>
          <ac:grpSpMkLst>
            <pc:docMk/>
            <pc:sldMk cId="691607329" sldId="278"/>
            <ac:grpSpMk id="13" creationId="{F5D5F6B4-AFDB-6C46-D177-A57B38460685}"/>
          </ac:grpSpMkLst>
        </pc:grpChg>
        <pc:grpChg chg="add mod">
          <ac:chgData name="Fehr Fabienne (fehrfab2)" userId="fc80f9c5-a554-4843-a554-02509f3cb5f9" providerId="ADAL" clId="{9491EA03-7651-4F13-9C76-25EC40CEF3A4}" dt="2023-11-08T13:28:52.428" v="1450" actId="1035"/>
          <ac:grpSpMkLst>
            <pc:docMk/>
            <pc:sldMk cId="691607329" sldId="278"/>
            <ac:grpSpMk id="17" creationId="{5B8C596B-D6CD-A2B7-14A8-8799EFF03E9D}"/>
          </ac:grpSpMkLst>
        </pc:grpChg>
        <pc:picChg chg="add mod">
          <ac:chgData name="Fehr Fabienne (fehrfab2)" userId="fc80f9c5-a554-4843-a554-02509f3cb5f9" providerId="ADAL" clId="{9491EA03-7651-4F13-9C76-25EC40CEF3A4}" dt="2023-11-08T13:28:52.428" v="1450" actId="1035"/>
          <ac:picMkLst>
            <pc:docMk/>
            <pc:sldMk cId="691607329" sldId="278"/>
            <ac:picMk id="2" creationId="{B4D687A3-B5A5-CD79-BB98-9F433F5C90CA}"/>
          </ac:picMkLst>
        </pc:picChg>
      </pc:sldChg>
      <pc:sldChg chg="add del">
        <pc:chgData name="Fehr Fabienne (fehrfab2)" userId="fc80f9c5-a554-4843-a554-02509f3cb5f9" providerId="ADAL" clId="{9491EA03-7651-4F13-9C76-25EC40CEF3A4}" dt="2023-11-08T12:36:33.268" v="470" actId="2890"/>
        <pc:sldMkLst>
          <pc:docMk/>
          <pc:sldMk cId="346386375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D8076-9763-49D9-AB3A-EFF362546E9C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6ED20-A6B3-482E-B7A0-A0B720BECD5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939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2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  <a:p>
            <a:r>
              <a:rPr lang="de-CH" dirty="0"/>
              <a:t>Google Search vs. ChatGPT</a:t>
            </a:r>
          </a:p>
          <a:p>
            <a:r>
              <a:rPr lang="de-CH" dirty="0"/>
              <a:t>Vorteil für AXA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217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Szenario: Versicherung für Lamborghini</a:t>
            </a:r>
          </a:p>
          <a:p>
            <a:endParaRPr lang="de-CH" dirty="0"/>
          </a:p>
          <a:p>
            <a:r>
              <a:rPr lang="de-CH" dirty="0"/>
              <a:t>Google Search:</a:t>
            </a:r>
          </a:p>
          <a:p>
            <a:r>
              <a:rPr lang="de-CH" dirty="0"/>
              <a:t>Werbung, Werbung, Werbung…</a:t>
            </a:r>
          </a:p>
          <a:p>
            <a:r>
              <a:rPr lang="de-CH" dirty="0"/>
              <a:t>Informationsflut</a:t>
            </a:r>
          </a:p>
          <a:p>
            <a:r>
              <a:rPr lang="de-CH" dirty="0"/>
              <a:t>Dschungel durchblicken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299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Gleiches Szenario</a:t>
            </a:r>
          </a:p>
          <a:p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«Findet ihr auch dass so viel generischer Text suboptimal ist?»</a:t>
            </a:r>
          </a:p>
          <a:p>
            <a:endParaRPr lang="de-CH" dirty="0"/>
          </a:p>
          <a:p>
            <a:r>
              <a:rPr lang="de-CH" dirty="0"/>
              <a:t>ChatGPT Prompt:</a:t>
            </a:r>
          </a:p>
          <a:p>
            <a:r>
              <a:rPr lang="de-CH" dirty="0"/>
              <a:t>Sehr generisch</a:t>
            </a:r>
          </a:p>
          <a:p>
            <a:r>
              <a:rPr lang="de-CH" dirty="0"/>
              <a:t>Sehr viel Text (niemand liest das)</a:t>
            </a:r>
          </a:p>
          <a:p>
            <a:r>
              <a:rPr lang="de-CH" dirty="0"/>
              <a:t>Nicht AXA-spezifisch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548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Typische Usererfahrung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254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Unsere Lösung dafür ist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154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Plugin für Autoversicherung</a:t>
            </a:r>
          </a:p>
          <a:p>
            <a:endParaRPr lang="de-CH" dirty="0"/>
          </a:p>
          <a:p>
            <a:r>
              <a:rPr lang="de-CH" dirty="0"/>
              <a:t>Infos kommen von Ada</a:t>
            </a:r>
          </a:p>
          <a:p>
            <a:r>
              <a:rPr lang="de-CH" dirty="0"/>
              <a:t>Ada hat die Infos mit LLM vom AXA Websiteinhalt generiert</a:t>
            </a:r>
          </a:p>
          <a:p>
            <a:r>
              <a:rPr lang="de-CH" dirty="0"/>
              <a:t>Fügt relevante Direktlinks in Antwort 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898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Handyversicherung</a:t>
            </a:r>
          </a:p>
          <a:p>
            <a:endParaRPr lang="de-CH" dirty="0"/>
          </a:p>
          <a:p>
            <a:r>
              <a:rPr lang="de-CH" dirty="0"/>
              <a:t>Alle relevanten Infos in Antwort sichtbar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3485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802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2A743-5F22-714E-619E-10BD486DB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F4C644-801E-DBDF-2834-C89339B46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82C153-7041-CA30-5750-1250E7B9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96EFDA-51FC-1F40-9A66-5710E0C8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C0693E-4B9F-A5B4-D944-B5CBADB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965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83A08-492C-4C62-8FC7-0BEB185C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6F5CD-CD64-6779-8DEB-80C11F508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A4C180-733C-5FC6-EE42-C3A80A36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22745D-0D62-D58E-9533-538EB593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D2BC0D-3DE9-A9E2-71CE-8037B5CD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28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0D40660-6E99-6D17-7F75-C6AAABBF8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CC5395-7E49-E5A1-B960-8BD9E2749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43E532-998D-9011-1688-2431BE79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65DCB5-4148-549F-386D-37415856B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947638-E7A2-7EC3-AB0C-A82D1BCB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77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40285-3907-60F0-2D88-4B31CA78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C2DE1-C6DF-9859-7A5C-FDBC8E98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E20A00-C101-BECD-F2F4-054FEA58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4931F-A7CD-65A6-1A4D-70F60ACA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1E513-DB12-BEA1-6CFB-BC25778D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78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241AE-E076-59EA-B4F4-2F12B21C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721A14-C4C6-FE32-62DC-E334426D3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86620A-468B-642F-F320-01DF10F9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1A3440-5526-622A-12BC-68C0744B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7828D7-CF3F-11ED-8BE1-069165CA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158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BCABF-383B-D5E8-39A6-AD0D2CFD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96EC3F-BA46-A1B8-2175-A3CD71396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726BA-8D20-8F10-9AE0-67FDC27F1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ADD932-53DA-A0F6-3DD2-49D97CB4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215171-5272-F01A-81E9-AF3267EE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29A275-2746-70CD-5789-D225AA06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97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3D604-E72E-1CE5-F81E-643BE839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E622DE-80D3-F097-88EA-881FC5BEC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B3450D-AA30-CF13-027D-E4716A79E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2833C6-C605-D267-B7F2-68B6F7FD7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0FD92C-3C6B-87BD-ED6E-8E7F03BA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CC4BE2A-6F3C-0F54-1FD8-83FEC001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D9AD3D-27A1-279B-75AC-21793A55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412FADC-6398-1E5E-1BE0-D7E555E6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15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C2DB7-CA30-8D49-91B4-B3870DBE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7E082-503A-3BFC-0B8C-BD76E06A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1C5218-41AA-8D45-9BC3-65272C50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6C66F-F91A-DF06-7735-1512AC53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008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2A1025-E085-E8C6-2051-7EECC80E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A7FC5-E818-832E-A8FF-172BC1F3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C16F8-48C1-56A8-96C7-ACF09B54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182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6E7D3-DFAD-DDFB-003F-4EE0F1BA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0FE76-8835-1549-49F9-011AE808E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DBE630-9B5B-6D64-E544-412703775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D81525-E10D-F664-1DE7-42D4BBEA3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9F4C45-ECE6-16BE-F9A1-D7380804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899403-9EE1-6DDF-BCF6-BC3EB6AC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85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1F0F9-612B-38B7-D7F3-896D41BA2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2CDB7EE-5507-F9C8-7EEF-B68703514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B5BCD6-250E-C2C1-9F24-6621BE304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FCF73C-3E19-5186-3699-8BDA8D77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6A980C-1E9E-4101-A35F-7947EF1D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27E8F1-B0A7-C2E7-12E1-60726FE2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747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906C084-3C5F-F0CC-C1E3-EBAD01535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4255F-2C8E-35C3-D5AD-A33BA025F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CFB87-32BA-E279-5E58-732C55109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10448-5AE9-46D8-8FF2-DC94775AF207}" type="datetimeFigureOut">
              <a:rPr lang="de-CH" smtClean="0"/>
              <a:t>09.11.23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1A51B6-8777-DC8B-FBB9-C3711EDAC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4F31D8-1E42-4EDD-C097-C22CAE331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7007-ADD1-44B0-861D-B38DEA41817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461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microsoft.com/office/2007/relationships/hdphoto" Target="../media/hdphoto2.wdp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nterested Andy Samberg GIF">
            <a:extLst>
              <a:ext uri="{FF2B5EF4-FFF2-40B4-BE49-F238E27FC236}">
                <a16:creationId xmlns:a16="http://schemas.microsoft.com/office/drawing/2014/main" id="{8EFBD999-D6AD-742D-6FA0-6AA28FBF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7" y="4171950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The One Where Estelle Dies Episode 15 GIF by Friends">
            <a:extLst>
              <a:ext uri="{FF2B5EF4-FFF2-40B4-BE49-F238E27FC236}">
                <a16:creationId xmlns:a16="http://schemas.microsoft.com/office/drawing/2014/main" id="{ED923947-5A37-3AF8-95AE-5BDDF0F3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888" y="4171950"/>
            <a:ext cx="324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TV gif. Think about it guy, Kayode Ewumi points to his temple mischievously and looks into the camera. He's practically begging us to think about it.">
            <a:extLst>
              <a:ext uri="{FF2B5EF4-FFF2-40B4-BE49-F238E27FC236}">
                <a16:creationId xmlns:a16="http://schemas.microsoft.com/office/drawing/2014/main" id="{D5907EE0-DCD7-6D44-CAD3-F0CFFA9B3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925" y="1471950"/>
            <a:ext cx="4909091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Smort Smart GIF - Smort Smart Peralta GIFs">
            <a:extLst>
              <a:ext uri="{FF2B5EF4-FFF2-40B4-BE49-F238E27FC236}">
                <a16:creationId xmlns:a16="http://schemas.microsoft.com/office/drawing/2014/main" id="{FD839ABD-28A3-47BE-5442-3A1C3033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638" y="1492270"/>
            <a:ext cx="26860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diot Box | Encyclopedia SpongeBobia | Fandom">
            <a:extLst>
              <a:ext uri="{FF2B5EF4-FFF2-40B4-BE49-F238E27FC236}">
                <a16:creationId xmlns:a16="http://schemas.microsoft.com/office/drawing/2014/main" id="{4931B39F-36B0-FCD1-474D-FFF6D946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r="7324"/>
          <a:stretch/>
        </p:blipFill>
        <p:spPr bwMode="auto">
          <a:xfrm>
            <a:off x="2276475" y="0"/>
            <a:ext cx="7639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6677A33-2614-6C34-15D8-B834463B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775"/>
            <a:ext cx="12192000" cy="2514600"/>
          </a:xfrm>
        </p:spPr>
        <p:txBody>
          <a:bodyPr anchor="ctr">
            <a:normAutofit/>
          </a:bodyPr>
          <a:lstStyle/>
          <a:p>
            <a:pPr algn="ctr"/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K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onversations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M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odell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E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insteck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E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inheit</a:t>
            </a:r>
            <a:endParaRPr lang="de-CH" sz="60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32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FD78971D-1892-E774-6D1B-D344D54282B8}"/>
              </a:ext>
            </a:extLst>
          </p:cNvPr>
          <p:cNvGrpSpPr/>
          <p:nvPr/>
        </p:nvGrpSpPr>
        <p:grpSpPr>
          <a:xfrm>
            <a:off x="259242" y="174864"/>
            <a:ext cx="1800001" cy="2261665"/>
            <a:chOff x="259242" y="174864"/>
            <a:chExt cx="1800001" cy="2261665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916A6DF-EFDD-47FB-A4B8-B9C57DA6E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600" b="98400" l="2000" r="97400">
                          <a14:foregroundMark x1="67000" y1="31800" x2="64800" y2="65800"/>
                          <a14:foregroundMark x1="64800" y1="65800" x2="51600" y2="96000"/>
                          <a14:foregroundMark x1="51600" y1="96000" x2="20400" y2="87400"/>
                          <a14:foregroundMark x1="20400" y1="87400" x2="41600" y2="78800"/>
                          <a14:foregroundMark x1="41600" y1="78800" x2="83200" y2="87400"/>
                          <a14:foregroundMark x1="83200" y1="87400" x2="41600" y2="88200"/>
                          <a14:foregroundMark x1="41600" y1="88200" x2="10000" y2="79400"/>
                          <a14:foregroundMark x1="10000" y1="79400" x2="21200" y2="82800"/>
                          <a14:foregroundMark x1="37600" y1="79400" x2="28200" y2="88600"/>
                          <a14:foregroundMark x1="28200" y1="88600" x2="19800" y2="81400"/>
                          <a14:foregroundMark x1="19800" y1="81400" x2="8200" y2="79000"/>
                          <a14:foregroundMark x1="8200" y1="79000" x2="9800" y2="94400"/>
                          <a14:foregroundMark x1="9800" y1="94400" x2="12200" y2="97200"/>
                          <a14:foregroundMark x1="54800" y1="9400" x2="56600" y2="7600"/>
                          <a14:foregroundMark x1="43400" y1="67200" x2="2000" y2="82200"/>
                          <a14:foregroundMark x1="2000" y1="82200" x2="19200" y2="81400"/>
                          <a14:foregroundMark x1="19200" y1="81400" x2="21800" y2="85000"/>
                          <a14:foregroundMark x1="62800" y1="64400" x2="82000" y2="92000"/>
                          <a14:foregroundMark x1="82000" y1="92000" x2="70200" y2="87800"/>
                          <a14:foregroundMark x1="70200" y1="87800" x2="70400" y2="90000"/>
                          <a14:foregroundMark x1="66400" y1="94400" x2="78400" y2="97400"/>
                          <a14:foregroundMark x1="78400" y1="97400" x2="89000" y2="85600"/>
                          <a14:foregroundMark x1="89000" y1="85600" x2="97400" y2="93400"/>
                          <a14:foregroundMark x1="97400" y1="93400" x2="95200" y2="98400"/>
                          <a14:backgroundMark x1="91000" y1="64600" x2="97200" y2="73000"/>
                          <a14:backgroundMark x1="97200" y1="73000" x2="98000" y2="62800"/>
                          <a14:backgroundMark x1="98000" y1="62800" x2="99400" y2="72600"/>
                          <a14:backgroundMark x1="94000" y1="68200" x2="93200" y2="70400"/>
                          <a14:backgroundMark x1="91600" y1="66400" x2="98200" y2="74200"/>
                          <a14:backgroundMark x1="98200" y1="74200" x2="90400" y2="65800"/>
                          <a14:backgroundMark x1="90400" y1="65800" x2="93200" y2="64800"/>
                          <a14:backgroundMark x1="92800" y1="69000" x2="99800" y2="77400"/>
                          <a14:backgroundMark x1="99800" y1="77400" x2="99800" y2="77400"/>
                          <a14:backgroundMark x1="88600" y1="69000" x2="86800" y2="69400"/>
                          <a14:backgroundMark x1="94000" y1="73600" x2="97400" y2="76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42" y="174864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BB1459-073D-C47A-A30A-55797FEEB666}"/>
                </a:ext>
              </a:extLst>
            </p:cNvPr>
            <p:cNvSpPr txBox="1"/>
            <p:nvPr/>
          </p:nvSpPr>
          <p:spPr>
            <a:xfrm>
              <a:off x="259243" y="1974864"/>
              <a:ext cx="180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Kunde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EE83FA3-6808-C523-1A9E-21F98E3F62E5}"/>
              </a:ext>
            </a:extLst>
          </p:cNvPr>
          <p:cNvGrpSpPr/>
          <p:nvPr/>
        </p:nvGrpSpPr>
        <p:grpSpPr>
          <a:xfrm>
            <a:off x="9508727" y="307889"/>
            <a:ext cx="2619375" cy="2137176"/>
            <a:chOff x="9508727" y="307889"/>
            <a:chExt cx="2619375" cy="2137176"/>
          </a:xfrm>
        </p:grpSpPr>
        <p:pic>
          <p:nvPicPr>
            <p:cNvPr id="5126" name="Picture 6" descr="Microsoft Copilot - mit dem täglichen KI-Begleiter richtig durchstarten. |  Campana &amp; Schott">
              <a:extLst>
                <a:ext uri="{FF2B5EF4-FFF2-40B4-BE49-F238E27FC236}">
                  <a16:creationId xmlns:a16="http://schemas.microsoft.com/office/drawing/2014/main" id="{EF8D64D3-87B6-ADE7-62ED-B72D6514E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2790" y="307889"/>
              <a:ext cx="195125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23F36AD-988D-DBBF-0341-CB5732D2A234}"/>
                </a:ext>
              </a:extLst>
            </p:cNvPr>
            <p:cNvSpPr txBox="1"/>
            <p:nvPr/>
          </p:nvSpPr>
          <p:spPr>
            <a:xfrm>
              <a:off x="9508727" y="1983400"/>
              <a:ext cx="2619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Microsoft Copilot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8F850D5-F067-40F8-B6ED-EF4FFD9E8675}"/>
              </a:ext>
            </a:extLst>
          </p:cNvPr>
          <p:cNvGrpSpPr/>
          <p:nvPr/>
        </p:nvGrpSpPr>
        <p:grpSpPr>
          <a:xfrm>
            <a:off x="9951028" y="4288446"/>
            <a:ext cx="1800000" cy="2261665"/>
            <a:chOff x="9951028" y="4288446"/>
            <a:chExt cx="1800000" cy="2261665"/>
          </a:xfrm>
        </p:grpSpPr>
        <p:pic>
          <p:nvPicPr>
            <p:cNvPr id="5132" name="Picture 12" descr="ChatGPT - Wikipedia">
              <a:extLst>
                <a:ext uri="{FF2B5EF4-FFF2-40B4-BE49-F238E27FC236}">
                  <a16:creationId xmlns:a16="http://schemas.microsoft.com/office/drawing/2014/main" id="{6AEEA109-9C5A-70CE-F0B3-6DED61D30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028" y="428844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EECC3E6-3266-9B0C-6AD6-0DD07B7E8488}"/>
                </a:ext>
              </a:extLst>
            </p:cNvPr>
            <p:cNvSpPr txBox="1"/>
            <p:nvPr/>
          </p:nvSpPr>
          <p:spPr>
            <a:xfrm>
              <a:off x="9961570" y="6088446"/>
              <a:ext cx="1789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ChatGPT API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96AB755-1AC4-22C3-DB30-885C0461EFC5}"/>
              </a:ext>
            </a:extLst>
          </p:cNvPr>
          <p:cNvGrpSpPr/>
          <p:nvPr/>
        </p:nvGrpSpPr>
        <p:grpSpPr>
          <a:xfrm>
            <a:off x="97855" y="4640685"/>
            <a:ext cx="2352753" cy="2209044"/>
            <a:chOff x="504047" y="4151402"/>
            <a:chExt cx="2352753" cy="22090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0FDF3A-F1BC-7FDF-6CA7-6DF6A4D1C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35" y="4667722"/>
              <a:ext cx="1271798" cy="127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7CC42C0-B08B-4538-1AD9-DED6C9B7827B}"/>
                </a:ext>
              </a:extLst>
            </p:cNvPr>
            <p:cNvSpPr txBox="1"/>
            <p:nvPr/>
          </p:nvSpPr>
          <p:spPr>
            <a:xfrm>
              <a:off x="504047" y="5898781"/>
              <a:ext cx="235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AXA </a:t>
              </a:r>
              <a:r>
                <a:rPr lang="de-CH" sz="2400" b="1" dirty="0" err="1"/>
                <a:t>OpenAPIs</a:t>
              </a:r>
              <a:endParaRPr lang="de-CH" sz="2400" b="1" dirty="0"/>
            </a:p>
          </p:txBody>
        </p:sp>
        <p:pic>
          <p:nvPicPr>
            <p:cNvPr id="5138" name="Picture 18" descr="Open API Logo - OpenAPI Initiative">
              <a:extLst>
                <a:ext uri="{FF2B5EF4-FFF2-40B4-BE49-F238E27FC236}">
                  <a16:creationId xmlns:a16="http://schemas.microsoft.com/office/drawing/2014/main" id="{B390C4D1-4F42-7CE9-9B71-072083D81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69" y="4151402"/>
              <a:ext cx="1927264" cy="511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C12408E-C2CD-5449-3F39-6170182CBCA6}"/>
              </a:ext>
            </a:extLst>
          </p:cNvPr>
          <p:cNvGrpSpPr/>
          <p:nvPr/>
        </p:nvGrpSpPr>
        <p:grpSpPr>
          <a:xfrm>
            <a:off x="3949991" y="1531867"/>
            <a:ext cx="4598907" cy="4598907"/>
            <a:chOff x="4019229" y="430326"/>
            <a:chExt cx="4598907" cy="459890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EA96414-5795-9453-9F66-26FAFD8382C1}"/>
                </a:ext>
              </a:extLst>
            </p:cNvPr>
            <p:cNvSpPr txBox="1"/>
            <p:nvPr/>
          </p:nvSpPr>
          <p:spPr>
            <a:xfrm>
              <a:off x="4533900" y="4460531"/>
              <a:ext cx="2895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AXA ChatGPT Plugins</a:t>
              </a:r>
            </a:p>
          </p:txBody>
        </p:sp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262A8E6C-E6A7-4989-A51F-2DBD58D32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59"/>
            <a:stretch/>
          </p:blipFill>
          <p:spPr bwMode="auto">
            <a:xfrm>
              <a:off x="4960056" y="3653945"/>
              <a:ext cx="618116" cy="607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Grafik 13" descr="Puzzleteile Silhouette">
              <a:extLst>
                <a:ext uri="{FF2B5EF4-FFF2-40B4-BE49-F238E27FC236}">
                  <a16:creationId xmlns:a16="http://schemas.microsoft.com/office/drawing/2014/main" id="{F8DDA442-3F34-2590-2040-DC9DF98A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19229" y="430326"/>
              <a:ext cx="4598907" cy="4598907"/>
            </a:xfrm>
            <a:prstGeom prst="rect">
              <a:avLst/>
            </a:prstGeom>
          </p:spPr>
        </p:pic>
        <p:pic>
          <p:nvPicPr>
            <p:cNvPr id="15" name="Picture 6" descr="csharp&quot; Icon - Download for free – Iconduck">
              <a:extLst>
                <a:ext uri="{FF2B5EF4-FFF2-40B4-BE49-F238E27FC236}">
                  <a16:creationId xmlns:a16="http://schemas.microsoft.com/office/drawing/2014/main" id="{866100F9-8AF5-B096-88E9-E1C1E5D0D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788" y="3490783"/>
              <a:ext cx="521365" cy="60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0" name="Picture 20" descr="AzureFunctions Archives - Page 2 of 3 - adatum">
              <a:extLst>
                <a:ext uri="{FF2B5EF4-FFF2-40B4-BE49-F238E27FC236}">
                  <a16:creationId xmlns:a16="http://schemas.microsoft.com/office/drawing/2014/main" id="{267B3EC6-C1EF-57A3-D3CE-523289E9F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9055">
              <a:off x="6901742" y="1298589"/>
              <a:ext cx="890002" cy="60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2" name="Picture 22" descr="Flask Logo PNG Transparent &amp; SVG Vector - Freebie Supply">
              <a:extLst>
                <a:ext uri="{FF2B5EF4-FFF2-40B4-BE49-F238E27FC236}">
                  <a16:creationId xmlns:a16="http://schemas.microsoft.com/office/drawing/2014/main" id="{40569756-6CB1-6EA7-CC97-611BEE19E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972" y="2067006"/>
              <a:ext cx="811200" cy="60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FD47778-087C-E8C2-38F1-ABC28393CD1C}"/>
              </a:ext>
            </a:extLst>
          </p:cNvPr>
          <p:cNvCxnSpPr/>
          <p:nvPr/>
        </p:nvCxnSpPr>
        <p:spPr>
          <a:xfrm>
            <a:off x="2259793" y="875046"/>
            <a:ext cx="735131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B24135C-29C3-72FE-FD5C-BC856D2184BE}"/>
              </a:ext>
            </a:extLst>
          </p:cNvPr>
          <p:cNvCxnSpPr>
            <a:cxnSpLocks/>
          </p:cNvCxnSpPr>
          <p:nvPr/>
        </p:nvCxnSpPr>
        <p:spPr>
          <a:xfrm flipH="1">
            <a:off x="7501924" y="2550576"/>
            <a:ext cx="2219847" cy="177702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168258A9-327D-0663-A39B-09D9701607AB}"/>
              </a:ext>
            </a:extLst>
          </p:cNvPr>
          <p:cNvCxnSpPr>
            <a:cxnSpLocks/>
          </p:cNvCxnSpPr>
          <p:nvPr/>
        </p:nvCxnSpPr>
        <p:spPr>
          <a:xfrm flipH="1">
            <a:off x="2146138" y="4799265"/>
            <a:ext cx="2088438" cy="122447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5FE24EBB-FB06-5009-18D2-D5958F29C0FF}"/>
              </a:ext>
            </a:extLst>
          </p:cNvPr>
          <p:cNvCxnSpPr>
            <a:cxnSpLocks/>
          </p:cNvCxnSpPr>
          <p:nvPr/>
        </p:nvCxnSpPr>
        <p:spPr>
          <a:xfrm flipV="1">
            <a:off x="2289732" y="5059094"/>
            <a:ext cx="2060348" cy="118930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6893F1B-9CD0-A5E8-6DF1-ABC0101D6A61}"/>
              </a:ext>
            </a:extLst>
          </p:cNvPr>
          <p:cNvCxnSpPr>
            <a:cxnSpLocks/>
          </p:cNvCxnSpPr>
          <p:nvPr/>
        </p:nvCxnSpPr>
        <p:spPr>
          <a:xfrm flipV="1">
            <a:off x="7674928" y="2765147"/>
            <a:ext cx="2211967" cy="182836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C253175-F661-9395-DE18-63F74F594D0E}"/>
              </a:ext>
            </a:extLst>
          </p:cNvPr>
          <p:cNvCxnSpPr>
            <a:cxnSpLocks/>
          </p:cNvCxnSpPr>
          <p:nvPr/>
        </p:nvCxnSpPr>
        <p:spPr>
          <a:xfrm>
            <a:off x="10851028" y="2550576"/>
            <a:ext cx="0" cy="152189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B1F202E-AF79-2E16-F104-2D385C05C659}"/>
              </a:ext>
            </a:extLst>
          </p:cNvPr>
          <p:cNvCxnSpPr>
            <a:cxnSpLocks/>
          </p:cNvCxnSpPr>
          <p:nvPr/>
        </p:nvCxnSpPr>
        <p:spPr>
          <a:xfrm flipV="1">
            <a:off x="11256825" y="2550576"/>
            <a:ext cx="0" cy="152189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FA4EF3A-6890-597B-05E7-B29238919ACA}"/>
              </a:ext>
            </a:extLst>
          </p:cNvPr>
          <p:cNvCxnSpPr>
            <a:cxnSpLocks/>
          </p:cNvCxnSpPr>
          <p:nvPr/>
        </p:nvCxnSpPr>
        <p:spPr>
          <a:xfrm flipH="1">
            <a:off x="2240743" y="1126320"/>
            <a:ext cx="7351313" cy="85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23" name="Ellipse 5122">
            <a:extLst>
              <a:ext uri="{FF2B5EF4-FFF2-40B4-BE49-F238E27FC236}">
                <a16:creationId xmlns:a16="http://schemas.microsoft.com/office/drawing/2014/main" id="{25CDA358-CB04-4973-2320-4CB752866F99}"/>
              </a:ext>
            </a:extLst>
          </p:cNvPr>
          <p:cNvSpPr/>
          <p:nvPr/>
        </p:nvSpPr>
        <p:spPr>
          <a:xfrm>
            <a:off x="4926917" y="677291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/>
              <a:t>1</a:t>
            </a:r>
          </a:p>
        </p:txBody>
      </p:sp>
      <p:sp>
        <p:nvSpPr>
          <p:cNvPr id="5135" name="Ellipse 5134">
            <a:extLst>
              <a:ext uri="{FF2B5EF4-FFF2-40B4-BE49-F238E27FC236}">
                <a16:creationId xmlns:a16="http://schemas.microsoft.com/office/drawing/2014/main" id="{2ED290D9-1C24-8A6E-3CA0-12747BAC9100}"/>
              </a:ext>
            </a:extLst>
          </p:cNvPr>
          <p:cNvSpPr/>
          <p:nvPr/>
        </p:nvSpPr>
        <p:spPr>
          <a:xfrm>
            <a:off x="10667514" y="2859197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/>
              <a:t>2</a:t>
            </a:r>
          </a:p>
        </p:txBody>
      </p:sp>
      <p:grpSp>
        <p:nvGrpSpPr>
          <p:cNvPr id="5145" name="Gruppieren 5144">
            <a:extLst>
              <a:ext uri="{FF2B5EF4-FFF2-40B4-BE49-F238E27FC236}">
                <a16:creationId xmlns:a16="http://schemas.microsoft.com/office/drawing/2014/main" id="{7CD2EED2-FAF8-32B6-1654-90700ABE86DB}"/>
              </a:ext>
            </a:extLst>
          </p:cNvPr>
          <p:cNvGrpSpPr/>
          <p:nvPr/>
        </p:nvGrpSpPr>
        <p:grpSpPr>
          <a:xfrm>
            <a:off x="414802" y="2510317"/>
            <a:ext cx="1624371" cy="1924860"/>
            <a:chOff x="2068224" y="2040823"/>
            <a:chExt cx="1624371" cy="1924860"/>
          </a:xfrm>
        </p:grpSpPr>
        <p:pic>
          <p:nvPicPr>
            <p:cNvPr id="5143" name="Grafik 5142" descr="Ein Bild, das Clipar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AB183FCE-6EC6-7A88-F023-D0A2793EC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524" y="2040823"/>
              <a:ext cx="1510071" cy="1502632"/>
            </a:xfrm>
            <a:prstGeom prst="rect">
              <a:avLst/>
            </a:prstGeom>
          </p:spPr>
        </p:pic>
        <p:sp>
          <p:nvSpPr>
            <p:cNvPr id="5144" name="Textfeld 5143">
              <a:extLst>
                <a:ext uri="{FF2B5EF4-FFF2-40B4-BE49-F238E27FC236}">
                  <a16:creationId xmlns:a16="http://schemas.microsoft.com/office/drawing/2014/main" id="{EAE1FCFE-1DB2-C982-3E43-C8966E93C747}"/>
                </a:ext>
              </a:extLst>
            </p:cNvPr>
            <p:cNvSpPr txBox="1"/>
            <p:nvPr/>
          </p:nvSpPr>
          <p:spPr>
            <a:xfrm>
              <a:off x="2068224" y="3504018"/>
              <a:ext cx="1510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Ada</a:t>
              </a:r>
            </a:p>
          </p:txBody>
        </p:sp>
      </p:grpSp>
      <p:cxnSp>
        <p:nvCxnSpPr>
          <p:cNvPr id="5150" name="Gerade Verbindung mit Pfeil 5149">
            <a:extLst>
              <a:ext uri="{FF2B5EF4-FFF2-40B4-BE49-F238E27FC236}">
                <a16:creationId xmlns:a16="http://schemas.microsoft.com/office/drawing/2014/main" id="{F61FB34A-AE6E-9CA5-8661-49BFD20B75D4}"/>
              </a:ext>
            </a:extLst>
          </p:cNvPr>
          <p:cNvCxnSpPr>
            <a:cxnSpLocks/>
          </p:cNvCxnSpPr>
          <p:nvPr/>
        </p:nvCxnSpPr>
        <p:spPr>
          <a:xfrm flipH="1" flipV="1">
            <a:off x="2097877" y="3118429"/>
            <a:ext cx="2180349" cy="56786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51" name="Gerade Verbindung mit Pfeil 5150">
            <a:extLst>
              <a:ext uri="{FF2B5EF4-FFF2-40B4-BE49-F238E27FC236}">
                <a16:creationId xmlns:a16="http://schemas.microsoft.com/office/drawing/2014/main" id="{74302F23-710F-B10B-B8BE-2239C3AE0483}"/>
              </a:ext>
            </a:extLst>
          </p:cNvPr>
          <p:cNvCxnSpPr>
            <a:cxnSpLocks/>
          </p:cNvCxnSpPr>
          <p:nvPr/>
        </p:nvCxnSpPr>
        <p:spPr>
          <a:xfrm>
            <a:off x="2097877" y="3378258"/>
            <a:ext cx="2180349" cy="56103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61" name="Ellipse 5160">
            <a:extLst>
              <a:ext uri="{FF2B5EF4-FFF2-40B4-BE49-F238E27FC236}">
                <a16:creationId xmlns:a16="http://schemas.microsoft.com/office/drawing/2014/main" id="{AC2F9B13-C7D3-C86B-61E7-E9568DF66955}"/>
              </a:ext>
            </a:extLst>
          </p:cNvPr>
          <p:cNvSpPr/>
          <p:nvPr/>
        </p:nvSpPr>
        <p:spPr>
          <a:xfrm>
            <a:off x="11080965" y="2859197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/>
              <a:t>3</a:t>
            </a:r>
          </a:p>
        </p:txBody>
      </p:sp>
      <p:sp>
        <p:nvSpPr>
          <p:cNvPr id="5162" name="Ellipse 5161">
            <a:extLst>
              <a:ext uri="{FF2B5EF4-FFF2-40B4-BE49-F238E27FC236}">
                <a16:creationId xmlns:a16="http://schemas.microsoft.com/office/drawing/2014/main" id="{E65CBD0C-3ABD-899E-D2D2-0723037B003F}"/>
              </a:ext>
            </a:extLst>
          </p:cNvPr>
          <p:cNvSpPr/>
          <p:nvPr/>
        </p:nvSpPr>
        <p:spPr>
          <a:xfrm>
            <a:off x="8278627" y="3329076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/>
              <a:t>4</a:t>
            </a:r>
          </a:p>
        </p:txBody>
      </p:sp>
      <p:sp>
        <p:nvSpPr>
          <p:cNvPr id="5163" name="Ellipse 5162">
            <a:extLst>
              <a:ext uri="{FF2B5EF4-FFF2-40B4-BE49-F238E27FC236}">
                <a16:creationId xmlns:a16="http://schemas.microsoft.com/office/drawing/2014/main" id="{AC250F62-9B53-8EEA-49F9-CDDF677FC32A}"/>
              </a:ext>
            </a:extLst>
          </p:cNvPr>
          <p:cNvSpPr/>
          <p:nvPr/>
        </p:nvSpPr>
        <p:spPr>
          <a:xfrm>
            <a:off x="2943445" y="3201841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5a</a:t>
            </a:r>
          </a:p>
        </p:txBody>
      </p:sp>
      <p:sp>
        <p:nvSpPr>
          <p:cNvPr id="5164" name="Ellipse 5163">
            <a:extLst>
              <a:ext uri="{FF2B5EF4-FFF2-40B4-BE49-F238E27FC236}">
                <a16:creationId xmlns:a16="http://schemas.microsoft.com/office/drawing/2014/main" id="{C7E2B662-8BB0-790B-60B1-B94FC36A102E}"/>
              </a:ext>
            </a:extLst>
          </p:cNvPr>
          <p:cNvSpPr/>
          <p:nvPr/>
        </p:nvSpPr>
        <p:spPr>
          <a:xfrm>
            <a:off x="2882849" y="5272853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5b</a:t>
            </a:r>
          </a:p>
        </p:txBody>
      </p:sp>
      <p:sp>
        <p:nvSpPr>
          <p:cNvPr id="5165" name="Ellipse 5164">
            <a:extLst>
              <a:ext uri="{FF2B5EF4-FFF2-40B4-BE49-F238E27FC236}">
                <a16:creationId xmlns:a16="http://schemas.microsoft.com/office/drawing/2014/main" id="{0DBE1BD8-38F6-F81D-6302-E3F580FB6E31}"/>
              </a:ext>
            </a:extLst>
          </p:cNvPr>
          <p:cNvSpPr/>
          <p:nvPr/>
        </p:nvSpPr>
        <p:spPr>
          <a:xfrm>
            <a:off x="3223050" y="3575683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6a</a:t>
            </a:r>
          </a:p>
        </p:txBody>
      </p:sp>
      <p:sp>
        <p:nvSpPr>
          <p:cNvPr id="5166" name="Ellipse 5165">
            <a:extLst>
              <a:ext uri="{FF2B5EF4-FFF2-40B4-BE49-F238E27FC236}">
                <a16:creationId xmlns:a16="http://schemas.microsoft.com/office/drawing/2014/main" id="{9F397547-4FBC-A972-CC64-0E661A3404BE}"/>
              </a:ext>
            </a:extLst>
          </p:cNvPr>
          <p:cNvSpPr/>
          <p:nvPr/>
        </p:nvSpPr>
        <p:spPr>
          <a:xfrm>
            <a:off x="3382156" y="5341589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6b</a:t>
            </a:r>
          </a:p>
        </p:txBody>
      </p:sp>
      <p:sp>
        <p:nvSpPr>
          <p:cNvPr id="5167" name="Ellipse 5166">
            <a:extLst>
              <a:ext uri="{FF2B5EF4-FFF2-40B4-BE49-F238E27FC236}">
                <a16:creationId xmlns:a16="http://schemas.microsoft.com/office/drawing/2014/main" id="{1210A52F-62B0-708F-2FFA-C9E646F1B213}"/>
              </a:ext>
            </a:extLst>
          </p:cNvPr>
          <p:cNvSpPr/>
          <p:nvPr/>
        </p:nvSpPr>
        <p:spPr>
          <a:xfrm>
            <a:off x="8842078" y="3329823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7</a:t>
            </a:r>
          </a:p>
        </p:txBody>
      </p:sp>
      <p:sp>
        <p:nvSpPr>
          <p:cNvPr id="5169" name="Ellipse 5168">
            <a:extLst>
              <a:ext uri="{FF2B5EF4-FFF2-40B4-BE49-F238E27FC236}">
                <a16:creationId xmlns:a16="http://schemas.microsoft.com/office/drawing/2014/main" id="{55BAC9FD-342B-1268-5468-F183CD1F9BA3}"/>
              </a:ext>
            </a:extLst>
          </p:cNvPr>
          <p:cNvSpPr/>
          <p:nvPr/>
        </p:nvSpPr>
        <p:spPr>
          <a:xfrm>
            <a:off x="10671660" y="3315659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8</a:t>
            </a:r>
          </a:p>
        </p:txBody>
      </p:sp>
      <p:sp>
        <p:nvSpPr>
          <p:cNvPr id="5170" name="Ellipse 5169">
            <a:extLst>
              <a:ext uri="{FF2B5EF4-FFF2-40B4-BE49-F238E27FC236}">
                <a16:creationId xmlns:a16="http://schemas.microsoft.com/office/drawing/2014/main" id="{E553A933-76FC-2EC2-A2FC-BA7302A162F2}"/>
              </a:ext>
            </a:extLst>
          </p:cNvPr>
          <p:cNvSpPr/>
          <p:nvPr/>
        </p:nvSpPr>
        <p:spPr>
          <a:xfrm>
            <a:off x="11092768" y="3315659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9</a:t>
            </a:r>
          </a:p>
        </p:txBody>
      </p:sp>
      <p:sp>
        <p:nvSpPr>
          <p:cNvPr id="5171" name="Ellipse 5170">
            <a:extLst>
              <a:ext uri="{FF2B5EF4-FFF2-40B4-BE49-F238E27FC236}">
                <a16:creationId xmlns:a16="http://schemas.microsoft.com/office/drawing/2014/main" id="{06B08B3F-9285-42AD-A61B-8391D9009AB4}"/>
              </a:ext>
            </a:extLst>
          </p:cNvPr>
          <p:cNvSpPr/>
          <p:nvPr/>
        </p:nvSpPr>
        <p:spPr>
          <a:xfrm>
            <a:off x="6269449" y="949903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10</a:t>
            </a:r>
          </a:p>
        </p:txBody>
      </p:sp>
      <p:sp>
        <p:nvSpPr>
          <p:cNvPr id="5174" name="Sprechblase: rechteckig mit abgerundeten Ecken 5173">
            <a:extLst>
              <a:ext uri="{FF2B5EF4-FFF2-40B4-BE49-F238E27FC236}">
                <a16:creationId xmlns:a16="http://schemas.microsoft.com/office/drawing/2014/main" id="{C459A723-392F-BE51-D321-C60C32C02D38}"/>
              </a:ext>
            </a:extLst>
          </p:cNvPr>
          <p:cNvSpPr/>
          <p:nvPr/>
        </p:nvSpPr>
        <p:spPr>
          <a:xfrm>
            <a:off x="2902176" y="294954"/>
            <a:ext cx="5878735" cy="360000"/>
          </a:xfrm>
          <a:prstGeom prst="wedgeRoundRectCallout">
            <a:avLst>
              <a:gd name="adj1" fmla="val -60529"/>
              <a:gd name="adj2" fmla="val 4814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  <a:latin typeface="Consolas" panose="020B0609020204030204" pitchFamily="49" charset="0"/>
              </a:rPr>
              <a:t>kann ich meinen </a:t>
            </a:r>
            <a:r>
              <a:rPr lang="de-CH" dirty="0" err="1">
                <a:solidFill>
                  <a:schemeClr val="tx1"/>
                </a:solidFill>
                <a:latin typeface="Consolas" panose="020B0609020204030204" pitchFamily="49" charset="0"/>
              </a:rPr>
              <a:t>lambo</a:t>
            </a:r>
            <a:r>
              <a:rPr lang="de-CH" dirty="0">
                <a:solidFill>
                  <a:schemeClr val="tx1"/>
                </a:solidFill>
                <a:latin typeface="Consolas" panose="020B0609020204030204" pitchFamily="49" charset="0"/>
              </a:rPr>
              <a:t> versichern?</a:t>
            </a:r>
          </a:p>
        </p:txBody>
      </p:sp>
      <p:sp>
        <p:nvSpPr>
          <p:cNvPr id="5175" name="Sprechblase: rechteckig mit abgerundeten Ecken 5174">
            <a:extLst>
              <a:ext uri="{FF2B5EF4-FFF2-40B4-BE49-F238E27FC236}">
                <a16:creationId xmlns:a16="http://schemas.microsoft.com/office/drawing/2014/main" id="{4A2587F4-2BEA-B0FD-E624-6E084FA8A89A}"/>
              </a:ext>
            </a:extLst>
          </p:cNvPr>
          <p:cNvSpPr/>
          <p:nvPr/>
        </p:nvSpPr>
        <p:spPr>
          <a:xfrm>
            <a:off x="2882849" y="1360456"/>
            <a:ext cx="5878735" cy="360000"/>
          </a:xfrm>
          <a:prstGeom prst="wedgeRoundRectCallout">
            <a:avLst>
              <a:gd name="adj1" fmla="val 63582"/>
              <a:gd name="adj2" fmla="val 316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  <a:latin typeface="Consolas" panose="020B0609020204030204" pitchFamily="49" charset="0"/>
              </a:rPr>
              <a:t>Ja, Sie können ihren neuen Lamborghini ...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B6249F-99CD-7B1F-9161-9266B8F47084}"/>
              </a:ext>
            </a:extLst>
          </p:cNvPr>
          <p:cNvSpPr/>
          <p:nvPr/>
        </p:nvSpPr>
        <p:spPr>
          <a:xfrm>
            <a:off x="2298429" y="409919"/>
            <a:ext cx="747661" cy="352074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KMEE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0E442-2FF7-17B8-FD13-0189BBFC9A5C}"/>
              </a:ext>
            </a:extLst>
          </p:cNvPr>
          <p:cNvSpPr txBox="1"/>
          <p:nvPr/>
        </p:nvSpPr>
        <p:spPr>
          <a:xfrm>
            <a:off x="10199077" y="2704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7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78 0.00023 0.00169 0.00093 0.0026 0.00093 L 0.29154 0 C 0.29414 0 0.29688 -0.00092 0.29948 -0.00092 L 0.41172 -0.00185 C 0.46745 -0.00463 0.43997 -0.0037 0.54701 -0.00185 C 0.54779 -0.00185 0.55026 -0.00092 0.55117 0 C 0.55195 0.00046 0.5526 0.00139 0.55326 0.00185 C 0.55482 0.00278 0.55651 0.00347 0.55807 0.00463 C 0.56393 0.0088 0.56146 0.00741 0.56536 0.00926 C 0.56589 0.00995 0.56641 0.01065 0.56693 0.01111 C 0.57344 0.01551 0.56654 0.00949 0.57109 0.01296 C 0.57461 0.01574 0.57188 0.01412 0.57591 0.01759 C 0.5763 0.01806 0.57695 0.01829 0.57747 0.01852 C 0.57813 0.01945 0.57878 0.0206 0.57956 0.0213 C 0.58021 0.02199 0.58099 0.02199 0.58164 0.02222 C 0.58216 0.02245 0.58268 0.02292 0.5832 0.02315 C 0.58372 0.02384 0.58425 0.02454 0.58477 0.025 C 0.58542 0.0257 0.5862 0.0257 0.58685 0.02593 C 0.58737 0.02639 0.58789 0.02662 0.58841 0.02685 C 0.58919 0.02778 0.58984 0.02894 0.5905 0.02986 C 0.59167 0.03102 0.59284 0.03195 0.59427 0.03264 C 0.59492 0.03287 0.59557 0.0331 0.59635 0.03357 C 0.5974 0.03472 0.59857 0.03565 0.59948 0.03727 C 0.60143 0.04074 0.60039 0.03935 0.6026 0.0419 C 0.60391 0.04537 0.60495 0.04792 0.60573 0.05208 C 0.60612 0.05394 0.60612 0.05602 0.60677 0.05764 C 0.60768 0.05995 0.60833 0.06158 0.60885 0.06435 C 0.60911 0.06551 0.60925 0.06667 0.60938 0.06806 C 0.60951 0.06898 0.60977 0.06991 0.6099 0.07083 C 0.61016 0.07245 0.61094 0.08148 0.61094 0.08287 C 0.61185 0.09722 0.61094 0.08982 0.61198 0.09792 C 0.61224 0.10116 0.61237 0.10463 0.6125 0.1081 C 0.61263 0.10926 0.61302 0.11042 0.61315 0.11181 C 0.61393 0.13033 0.61315 0.12824 0.61419 0.14259 C 0.61445 0.14699 0.61497 0.15116 0.61523 0.15556 C 0.6155 0.16204 0.6155 0.16806 0.61628 0.17431 C 0.61641 0.17523 0.61654 0.17616 0.6168 0.17708 C 0.61693 0.17986 0.61719 0.18264 0.61732 0.18542 C 0.61823 0.20764 0.61797 0.22616 0.61836 0.24977 C 0.61849 0.25764 0.61862 0.26528 0.61888 0.27315 C 0.61901 0.33426 0.61901 0.3956 0.6194 0.45671 C 0.6194 0.46158 0.61979 0.46852 0.62044 0.47361 C 0.62096 0.47847 0.62083 0.47593 0.62148 0.48009 C 0.62201 0.4838 0.62214 0.48565 0.62305 0.48935 C 0.62344 0.4912 0.62422 0.49259 0.62461 0.49421 C 0.625 0.4956 0.62526 0.49722 0.62565 0.49884 C 0.62604 0.5 0.62643 0.50116 0.62669 0.50255 C 0.62695 0.5037 0.62708 0.50509 0.62721 0.50625 C 0.6276 0.5081 0.628 0.50995 0.62826 0.51181 C 0.62852 0.51296 0.62852 0.51435 0.62878 0.51551 C 0.62904 0.51667 0.62956 0.51736 0.62982 0.51829 C 0.63008 0.51991 0.63021 0.52153 0.63034 0.52292 C 0.63073 0.525 0.63112 0.52685 0.63138 0.5287 L 0.63203 0.53148 L 0.63255 0.53426 C 0.63268 0.53519 0.63268 0.53611 0.63307 0.53704 C 0.63333 0.53796 0.63372 0.53889 0.63411 0.53982 C 0.63516 0.54213 0.63698 0.54468 0.63828 0.5463 C 0.6388 0.54699 0.63932 0.54769 0.63984 0.54815 C 0.64036 0.54861 0.64089 0.54884 0.64141 0.54908 C 0.65612 0.54815 0.65078 0.5507 0.6582 0.5463 C 0.65872 0.54607 0.65925 0.54583 0.65977 0.54537 C 0.66432 0.54005 0.65859 0.54653 0.66289 0.54259 C 0.66354 0.54213 0.66393 0.5412 0.66445 0.54074 C 0.66589 0.53935 0.66862 0.53704 0.66862 0.53704 C 0.67148 0.52963 0.66784 0.53866 0.67135 0.53241 C 0.67279 0.52963 0.67201 0.52986 0.67292 0.52685 C 0.67318 0.5257 0.67357 0.52477 0.67396 0.52384 C 0.67422 0.52199 0.67474 0.52037 0.675 0.51829 C 0.67565 0.51366 0.67526 0.51574 0.67604 0.51181 C 0.67617 0.50926 0.6763 0.50695 0.67656 0.5044 C 0.67669 0.50347 0.67695 0.50255 0.67708 0.50162 C 0.67734 0.49908 0.67747 0.49653 0.6776 0.49421 C 0.67773 0.46065 0.67786 0.42708 0.67813 0.39352 C 0.67813 0.38796 0.67891 0.37986 0.67969 0.37477 L 0.68073 0.36736 C 0.68086 0.36204 0.68099 0.35671 0.68125 0.35139 C 0.68138 0.34954 0.68177 0.34769 0.68177 0.34583 C 0.68216 0.33033 0.68216 0.31482 0.68229 0.29931 C 0.68216 0.29051 0.68203 0.28171 0.68177 0.27315 C 0.68177 0.2713 0.68112 0.26366 0.68073 0.26088 C 0.68047 0.25949 0.68008 0.25787 0.67969 0.25625 C 0.67956 0.25533 0.67943 0.2544 0.67917 0.25347 C 0.67891 0.25255 0.67852 0.25162 0.67813 0.2507 C 0.67708 0.24306 0.67839 0.2507 0.67656 0.24421 C 0.67435 0.23658 0.67826 0.24745 0.675 0.23773 C 0.67435 0.23565 0.67344 0.23403 0.67292 0.23218 C 0.67148 0.22732 0.67227 0.22963 0.67083 0.22546 C 0.67057 0.22454 0.67044 0.22361 0.67031 0.22269 C 0.66992 0.22176 0.66966 0.22083 0.66927 0.21991 C 0.66628 0.21412 0.66641 0.21482 0.66289 0.21065 C 0.66237 0.20995 0.66198 0.20903 0.66133 0.2088 C 0.65573 0.20625 0.65859 0.20718 0.653 0.20602 C 0.64857 0.20347 0.65091 0.2044 0.64609 0.20324 L 0.61992 0.20417 C 0.61745 0.20417 0.61445 0.20533 0.61198 0.20602 C 0.6112 0.20671 0.61029 0.20741 0.60938 0.20787 C 0.60872 0.20833 0.60794 0.20833 0.60729 0.2088 C 0.60664 0.20926 0.60599 0.21019 0.60521 0.21065 C 0.60156 0.21343 0.60378 0.21158 0.60104 0.21343 C 0.59596 0.2169 0.60039 0.21412 0.59688 0.2162 C 0.59609 0.21713 0.59544 0.21829 0.59479 0.21898 C 0.59336 0.22037 0.5918 0.2213 0.5905 0.22269 C 0.58997 0.22338 0.58945 0.22408 0.58893 0.22454 C 0.58828 0.22523 0.5875 0.2257 0.58685 0.22639 C 0.58607 0.22732 0.58542 0.22847 0.58477 0.2294 C 0.58425 0.22986 0.58372 0.23033 0.5832 0.23125 C 0.58268 0.23195 0.58216 0.2331 0.58164 0.23403 C 0.58099 0.23495 0.58021 0.23565 0.57956 0.23681 C 0.57891 0.2375 0.57852 0.23866 0.578 0.23958 C 0.57747 0.24028 0.57682 0.24074 0.57643 0.24144 C 0.57565 0.24236 0.575 0.24329 0.57422 0.24421 C 0.57357 0.24491 0.57279 0.24537 0.57214 0.24607 C 0.57161 0.24676 0.57122 0.24792 0.57057 0.24884 C 0.56979 0.25023 0.56888 0.25139 0.56797 0.25255 C 0.56745 0.25324 0.56693 0.2537 0.56641 0.2544 C 0.56589 0.25533 0.56536 0.25648 0.56484 0.25718 C 0.56419 0.25833 0.56341 0.25903 0.56276 0.25995 C 0.56211 0.26111 0.56172 0.26273 0.5612 0.26389 C 0.55977 0.26644 0.55781 0.26806 0.55703 0.2713 C 0.55495 0.27847 0.55716 0.27176 0.55378 0.27778 C 0.54987 0.28472 0.55443 0.27894 0.55065 0.28333 C 0.55013 0.28472 0.54974 0.28588 0.54909 0.28704 C 0.54844 0.28843 0.54753 0.28935 0.54701 0.29074 C 0.54675 0.29167 0.54675 0.29283 0.54648 0.29352 C 0.54557 0.2963 0.5444 0.29861 0.54336 0.30116 L 0.54336 0.30116 C 0.53685 0.31273 0.54609 0.29653 0.53867 0.30857 C 0.5375 0.31042 0.53672 0.31273 0.53542 0.31412 C 0.5349 0.31482 0.53438 0.31528 0.53385 0.31597 C 0.53333 0.3169 0.53294 0.31806 0.53229 0.31875 C 0.53177 0.31945 0.53125 0.31991 0.53073 0.3206 C 0.53008 0.32153 0.5293 0.32269 0.52865 0.32338 C 0.5276 0.32477 0.52656 0.32593 0.52552 0.32732 C 0.525 0.32778 0.52448 0.3287 0.52396 0.32917 L 0.5224 0.33009 C 0.52188 0.33102 0.52135 0.33195 0.52083 0.33287 C 0.52031 0.33357 0.51966 0.3338 0.51914 0.33472 C 0.51641 0.33982 0.51901 0.3375 0.51602 0.33935 C 0.51042 0.34745 0.51289 0.3456 0.50925 0.34769 C 0.50872 0.34861 0.50833 0.34977 0.50768 0.35046 C 0.50456 0.35394 0.50247 0.3544 0.49974 0.35787 C 0.49245 0.36736 0.49961 0.3588 0.49505 0.36551 C 0.49453 0.3662 0.49401 0.36667 0.49349 0.36736 C 0.49297 0.36806 0.49258 0.36921 0.49193 0.37014 C 0.49128 0.37083 0.4905 0.3713 0.48984 0.37199 C 0.48893 0.37315 0.48802 0.37431 0.48724 0.3757 C 0.48659 0.37662 0.4862 0.37778 0.48568 0.37847 C 0.48516 0.37894 0.48464 0.37917 0.48411 0.3794 C 0.48268 0.38125 0.48138 0.38357 0.47982 0.38495 C 0.47917 0.38565 0.47839 0.38611 0.47773 0.38681 C 0.47344 0.3919 0.47682 0.38958 0.47357 0.39144 C 0.46719 0.4007 0.47422 0.3912 0.46888 0.39722 C 0.46576 0.4007 0.46771 0.39884 0.46523 0.40278 C 0.46133 0.40833 0.46628 0.39977 0.46146 0.40741 C 0.45729 0.41412 0.46003 0.41204 0.45677 0.41389 C 0.45208 0.42222 0.45482 0.41783 0.44844 0.42708 C 0.44753 0.42824 0.44675 0.42963 0.44583 0.43079 C 0.44531 0.43125 0.44466 0.43195 0.44414 0.43264 C 0.44349 0.4338 0.44284 0.43519 0.44206 0.43634 C 0.43828 0.44167 0.44063 0.43658 0.43737 0.4419 C 0.43607 0.44398 0.4349 0.4463 0.43372 0.44838 C 0.4332 0.44931 0.43281 0.45046 0.43216 0.45116 L 0.4306 0.45301 C 0.42539 0.46528 0.43203 0.45046 0.42747 0.45857 C 0.42695 0.45949 0.42682 0.46065 0.42643 0.46158 C 0.42526 0.46366 0.4237 0.46551 0.42266 0.46806 C 0.42135 0.47176 0.42214 0.47014 0.42005 0.47269 C 0.41901 0.47639 0.41914 0.47662 0.41745 0.48009 C 0.41693 0.48102 0.41641 0.48195 0.41589 0.48287 C 0.4155 0.4838 0.41523 0.48472 0.41484 0.48565 C 0.41419 0.48727 0.41341 0.48889 0.41276 0.49028 C 0.41224 0.49144 0.41159 0.49213 0.4112 0.49329 C 0.40625 0.50347 0.4125 0.4919 0.40807 0.49884 C 0.40482 0.5037 0.40729 0.50162 0.4043 0.50347 C 0.40378 0.50463 0.40339 0.50625 0.40273 0.50718 C 0.40221 0.5081 0.4013 0.50833 0.40065 0.50903 C 0.39961 0.51019 0.39857 0.51134 0.39753 0.51273 C 0.39688 0.51366 0.39609 0.51458 0.39544 0.51551 C 0.39492 0.5162 0.39427 0.51667 0.39388 0.51736 C 0.39128 0.5213 0.39349 0.51945 0.39076 0.52107 C 0.38932 0.52292 0.38802 0.52546 0.38646 0.52685 C 0.3849 0.52824 0.38255 0.53009 0.38125 0.53241 C 0.37852 0.53727 0.38034 0.53426 0.37552 0.54074 C 0.37474 0.54167 0.37396 0.54236 0.37344 0.54352 C 0.37266 0.54468 0.37214 0.54607 0.37135 0.54722 C 0.37044 0.54838 0.36953 0.54908 0.36862 0.55 C 0.3681 0.5507 0.36758 0.55139 0.36706 0.55185 C 0.36589 0.55324 0.36458 0.5544 0.36341 0.55556 C 0.36289 0.55625 0.36237 0.55695 0.36185 0.55741 C 0.36107 0.55833 0.36003 0.55857 0.35925 0.55949 C 0.35846 0.56019 0.35794 0.56134 0.35716 0.56227 C 0.35365 0.56551 0.3543 0.56435 0.3513 0.56597 C 0.35026 0.56644 0.34922 0.56713 0.34818 0.56783 C 0.34818 0.56783 0.34505 0.56968 0.34505 0.56968 C 0.34414 0.56991 0.34336 0.57014 0.34245 0.5706 C 0.33841 0.57245 0.34375 0.5706 0.3388 0.57245 C 0.33776 0.57292 0.33672 0.57292 0.33568 0.57338 C 0.33477 0.57361 0.33385 0.57408 0.33307 0.57431 C 0.32969 0.57523 0.32643 0.5757 0.32305 0.57616 C 0.32253 0.57639 0.32201 0.57685 0.32148 0.57708 C 0.31198 0.58125 0.29714 0.57732 0.29102 0.57708 C 0.28555 0.57616 0.2862 0.57639 0.28164 0.57523 C 0.2806 0.575 0.27956 0.57477 0.27852 0.57431 C 0.27734 0.57384 0.27643 0.57269 0.27526 0.57245 C 0.27422 0.57222 0.27318 0.57176 0.27214 0.57153 C 0.2694 0.5706 0.27083 0.57083 0.26849 0.56968 C 0.26784 0.56921 0.26706 0.56898 0.26641 0.56875 C 0.26536 0.56806 0.26432 0.56736 0.26328 0.5669 C 0.26276 0.56644 0.26224 0.5662 0.26172 0.56597 C 0.26094 0.56551 0.26029 0.56528 0.25964 0.56505 C 0.25846 0.56435 0.25742 0.56366 0.25638 0.5632 C 0.25586 0.56273 0.25547 0.56227 0.25482 0.56227 C 0.25052 0.56111 0.25234 0.56181 0.24909 0.56042 C 0.24857 0.55972 0.24805 0.5588 0.24753 0.55833 C 0.24688 0.55787 0.24609 0.55787 0.24544 0.55741 C 0.24258 0.55648 0.24128 0.55602 0.23802 0.55556 C 0.23516 0.55533 0.23216 0.55509 0.22917 0.55463 C 0.228 0.5544 0.22669 0.55394 0.22552 0.5537 C 0.21589 0.55208 0.20925 0.55232 0.19818 0.55185 L 0.18672 0.55 C 0.18333 0.54954 0.18138 0.54931 0.17826 0.54815 C 0.1776 0.54792 0.17682 0.54769 0.17617 0.54722 C 0.17161 0.54167 0.17891 0.55023 0.17148 0.54352 C 0.1707 0.54283 0.17005 0.54213 0.1694 0.54167 C 0.16797 0.54074 0.16654 0.54051 0.16523 0.53982 C 0.16445 0.53958 0.1638 0.53935 0.16302 0.53889 C 0.1625 0.53866 0.16198 0.53843 0.16146 0.53796 C 0.16042 0.53704 0.15951 0.53588 0.15833 0.53519 C 0.15768 0.53472 0.1569 0.53472 0.15625 0.53426 C 0.15417 0.53287 0.15221 0.53033 0.15 0.52963 C 0.14753 0.5287 0.14661 0.52847 0.14414 0.52685 C 0.1431 0.52593 0.14219 0.52477 0.14102 0.52384 C 0.13984 0.52315 0.13854 0.52269 0.13737 0.52199 C 0.13685 0.52176 0.13633 0.52153 0.13581 0.52107 C 0.13268 0.51736 0.13594 0.52083 0.1306 0.51736 C 0.12982 0.5169 0.12917 0.51597 0.12852 0.51551 C 0.12487 0.5132 0.12773 0.51597 0.12474 0.51366 C 0.12409 0.5132 0.12344 0.51227 0.12266 0.51181 C 0.12188 0.51134 0.12096 0.51134 0.12005 0.51088 C 0.11953 0.51065 0.11901 0.51019 0.11849 0.50995 C 0.1151 0.50602 0.11875 0.50995 0.11224 0.50625 C 0.11146 0.50579 0.11081 0.50486 0.11016 0.5044 C 0.10833 0.50347 0.10651 0.50347 0.10482 0.50255 C 0.10378 0.50185 0.10273 0.50139 0.10169 0.5007 C 0.10078 0.5 0.1 0.49931 0.09909 0.49884 C 0.09805 0.49838 0.09701 0.49815 0.09596 0.49792 C 0.09141 0.49514 0.09857 0.49931 0.09128 0.49607 C 0.0901 0.4956 0.08919 0.49468 0.08802 0.49421 C 0.08724 0.49375 0.08633 0.49352 0.08542 0.49329 C 0.08333 0.49236 0.08112 0.4919 0.07917 0.49028 C 0.07357 0.48634 0.07943 0.49028 0.07396 0.4875 C 0.07279 0.48704 0.07188 0.48634 0.0707 0.48565 C 0.07005 0.48542 0.0694 0.48519 0.06862 0.48472 C 0.06706 0.4838 0.0655 0.48218 0.06393 0.48102 C 0.06276 0.48033 0.05977 0.4794 0.05872 0.47917 C 0.0526 0.47384 0.05534 0.47523 0.05078 0.47361 C 0.04388 0.46852 0.04675 0.46991 0.04245 0.46806 C 0.03529 0.46181 0.04414 0.46898 0.03294 0.4625 C 0.0319 0.46181 0.03086 0.46111 0.02982 0.46065 C 0.02917 0.46019 0.02839 0.45995 0.02773 0.45972 C 0.02669 0.45903 0.02565 0.45833 0.02461 0.45764 C 0.0237 0.45741 0.02279 0.45718 0.02201 0.45671 C 0.02057 0.45625 0.01927 0.45486 0.01784 0.45394 C 0.01706 0.4537 0.01641 0.45347 0.01576 0.45301 C 0.00925 0.44977 0.01523 0.45255 0.01042 0.45023 C 0.00755 0.44676 0.00951 0.44884 0.00417 0.4456 L 0.0026 0.44468 C -0.00195 0.43935 0.00378 0.44583 -0.00052 0.4419 C -0.00117 0.44144 -0.00156 0.44051 -0.00208 0.44005 C -0.0026 0.43958 -0.00325 0.43958 -0.00378 0.43912 C -0.00482 0.43796 -0.00586 0.43658 -0.0069 0.43542 C -0.00742 0.43472 -0.00781 0.4338 -0.00846 0.43357 C -0.00911 0.4331 -0.0099 0.43287 -0.01055 0.43264 C -0.01107 0.43241 -0.01159 0.43195 -0.01211 0.43171 C -0.01354 0.43102 -0.01784 0.4294 -0.0194 0.42801 C -0.02018 0.42732 -0.02083 0.42662 -0.02148 0.42593 C -0.022 0.4257 -0.02266 0.42546 -0.02318 0.425 C -0.02409 0.42431 -0.02487 0.42315 -0.02578 0.42222 C -0.0263 0.42176 -0.02682 0.42176 -0.02734 0.4213 C -0.02799 0.42083 -0.02878 0.42014 -0.02943 0.41945 C -0.03112 0.41783 -0.03229 0.4162 -0.03411 0.41482 C -0.03411 0.41482 -0.04036 0.41111 -0.04036 0.41111 C -0.04049 0.41111 -0.04362 0.40926 -0.04362 0.40926 C -0.04414 0.40857 -0.04453 0.40787 -0.04518 0.40741 C -0.04596 0.40671 -0.04818 0.40579 -0.04883 0.40556 C -0.04948 0.40486 -0.05026 0.40417 -0.05091 0.4037 C -0.05143 0.40324 -0.05195 0.40301 -0.05247 0.40278 C -0.05339 0.40208 -0.05417 0.40139 -0.05508 0.40093 C -0.05612 0.40023 -0.05716 0.39954 -0.0582 0.39908 C -0.05872 0.39861 -0.05937 0.39861 -0.0599 0.39815 C -0.06432 0.39283 -0.05859 0.39908 -0.06302 0.39537 C -0.06354 0.39468 -0.06393 0.39375 -0.06458 0.39352 C -0.06979 0.38935 -0.06276 0.39699 -0.06979 0.39051 C -0.07109 0.38935 -0.07214 0.38843 -0.07344 0.38773 C -0.07747 0.38634 -0.07643 0.38773 -0.08086 0.38495 C -0.0819 0.38449 -0.08294 0.38357 -0.08398 0.3831 C -0.08464 0.38287 -0.08542 0.38264 -0.08607 0.38218 C -0.08789 0.38102 -0.08958 0.37963 -0.09128 0.37847 C -0.09388 0.37685 -0.09648 0.375 -0.09922 0.37384 C -0.09987 0.37361 -0.10065 0.37338 -0.1013 0.37292 C -0.10221 0.37245 -0.10299 0.37153 -0.10391 0.37107 L -0.11016 0.36736 C -0.11198 0.3662 -0.11367 0.36505 -0.11549 0.36458 C -0.11654 0.36412 -0.11758 0.36389 -0.11862 0.36366 C -0.1207 0.36389 -0.12279 0.36389 -0.12487 0.36458 C -0.12539 0.36458 -0.12591 0.36505 -0.12643 0.36551 C -0.12982 0.36713 -0.12734 0.36528 -0.1306 0.36829 C -0.13086 0.36875 -0.13307 0.37361 -0.1332 0.37477 C -0.13359 0.37593 -0.13359 0.37732 -0.13372 0.37847 C -0.13281 0.39792 -0.13398 0.38056 -0.13216 0.3963 C -0.13203 0.39769 -0.13203 0.39931 -0.13164 0.40093 C -0.13008 0.40718 -0.12995 0.40509 -0.12799 0.40926 C -0.12578 0.41412 -0.12839 0.41158 -0.12383 0.41759 C -0.12318 0.41852 -0.1224 0.41945 -0.12174 0.42037 C -0.1194 0.42477 -0.12214 0.42245 -0.11914 0.42408 C -0.11758 0.42639 -0.11602 0.4287 -0.11432 0.43079 C -0.1138 0.43125 -0.11328 0.43195 -0.11276 0.43264 C -0.11211 0.43357 -0.11146 0.43449 -0.11068 0.43542 C -0.11029 0.43588 -0.10964 0.43588 -0.10911 0.43634 C -0.10677 0.43843 -0.10469 0.44167 -0.10234 0.44375 C -0.10182 0.44421 -0.1013 0.44445 -0.10078 0.44468 C -0.09987 0.44537 -0.09896 0.44607 -0.09818 0.44653 C -0.09714 0.44722 -0.09596 0.44745 -0.09492 0.44838 C -0.09427 0.44908 -0.09362 0.44977 -0.09284 0.45023 C -0.09206 0.45093 -0.08893 0.45185 -0.08815 0.45208 C -0.08464 0.45533 -0.08737 0.45324 -0.08242 0.45579 C -0.08138 0.45648 -0.08034 0.45718 -0.0793 0.45764 C -0.07839 0.4581 -0.07747 0.45833 -0.07656 0.45857 C -0.07591 0.45903 -0.07526 0.45926 -0.07448 0.45972 C -0.07344 0.45995 -0.0724 0.45995 -0.07135 0.46065 C -0.06979 0.46134 -0.06823 0.46273 -0.06667 0.46343 C -0.0612 0.46574 -0.0638 0.46458 -0.05872 0.46713 C -0.0582 0.46759 -0.05781 0.46852 -0.05716 0.46898 C -0.05651 0.46945 -0.05586 0.46945 -0.05508 0.46991 C -0.05404 0.47037 -0.05299 0.47107 -0.05195 0.47176 C -0.05104 0.47245 -0.05026 0.47315 -0.04935 0.47361 C -0.0487 0.47408 -0.04792 0.47408 -0.04727 0.47454 C -0.04102 0.47847 -0.04609 0.47662 -0.04036 0.47824 C -0.03307 0.48357 -0.04479 0.47546 -0.03203 0.48287 C -0.03021 0.48403 -0.02865 0.48588 -0.02682 0.48658 C -0.02174 0.48889 -0.02799 0.48588 -0.02214 0.48935 C -0.02135 0.48982 -0.0207 0.49005 -0.01992 0.49028 C -0.01875 0.4912 -0.01745 0.49213 -0.01628 0.49329 C -0.01484 0.49445 -0.01367 0.4963 -0.01211 0.49699 C -0.01146 0.49722 -0.01068 0.49745 -0.01003 0.49792 C -0.00273 0.50324 -0.00846 0.50046 -0.00378 0.50255 C 0.00169 0.50833 -0.00391 0.50301 0.00156 0.50625 C 0.00221 0.50671 0.003 0.50741 0.00365 0.5081 C 0.00417 0.50857 0.00456 0.50949 0.00521 0.50995 C 0.00651 0.51088 0.00794 0.51111 0.00938 0.51181 C 0.01016 0.51204 0.01081 0.51227 0.01146 0.51273 L 0.01576 0.51551 C 0.01615 0.51597 0.0168 0.5162 0.01732 0.51644 C 0.01797 0.51713 0.01862 0.51783 0.0194 0.51829 C 0.02005 0.51875 0.02083 0.51898 0.02148 0.51921 C 0.0224 0.51991 0.02318 0.52037 0.02409 0.52107 C 0.02786 0.52454 0.02318 0.52153 0.02773 0.52477 C 0.02878 0.5257 0.02982 0.52616 0.03086 0.52685 C 0.03138 0.52708 0.03203 0.52732 0.03242 0.52778 C 0.0332 0.52824 0.03385 0.52894 0.03464 0.52963 C 0.03555 0.53033 0.03672 0.53056 0.03776 0.53148 C 0.03841 0.53195 0.03906 0.53287 0.03984 0.53333 C 0.04089 0.53403 0.04193 0.53472 0.04297 0.53519 C 0.04453 0.53565 0.0457 0.53588 0.04714 0.53704 C 0.04792 0.5375 0.04857 0.53843 0.04922 0.53889 C 0.05026 0.53958 0.0513 0.54028 0.05234 0.54074 C 0.05313 0.5412 0.05378 0.5412 0.05456 0.54167 C 0.05625 0.54283 0.05794 0.54468 0.05977 0.54537 C 0.06302 0.54653 0.06146 0.54583 0.06445 0.54722 C 0.0655 0.54815 0.06654 0.54931 0.06758 0.55 C 0.0694 0.55139 0.07109 0.55278 0.07292 0.5537 L 0.07917 0.55741 C 0.08021 0.5581 0.08125 0.55857 0.08229 0.55949 C 0.08294 0.55995 0.08359 0.56088 0.08438 0.56134 C 0.08529 0.56181 0.0862 0.56181 0.08698 0.56227 C 0.08867 0.56366 0.08997 0.56505 0.0918 0.56597 C 0.0931 0.56667 0.09453 0.56713 0.09596 0.56783 C 0.10534 0.57245 0.09115 0.56644 0.10378 0.57153 C 0.10456 0.57176 0.10521 0.57199 0.10586 0.57245 C 0.10677 0.57292 0.10755 0.57384 0.10846 0.57431 C 0.1099 0.57477 0.11133 0.575 0.11276 0.57523 C 0.11654 0.5787 0.11341 0.57639 0.11953 0.57801 C 0.12031 0.57824 0.12096 0.5787 0.12161 0.57894 C 0.12266 0.5794 0.1237 0.57963 0.12474 0.57986 C 0.12552 0.58009 0.12617 0.58056 0.12682 0.58079 C 0.12773 0.58125 0.12865 0.58148 0.12956 0.58171 C 0.13021 0.58241 0.13086 0.5831 0.13164 0.58357 C 0.13255 0.58426 0.13659 0.58519 0.13737 0.58542 C 0.13789 0.58565 0.13841 0.58611 0.13893 0.58634 C 0.13984 0.58681 0.14076 0.58704 0.14154 0.58727 C 0.14675 0.58958 0.13763 0.58658 0.14635 0.58912 C 0.14831 0.59097 0.14818 0.5912 0.15052 0.59213 C 0.153 0.59283 0.15586 0.59306 0.15833 0.59491 C 0.16003 0.59607 0.16029 0.59699 0.16198 0.59769 C 0.16602 0.59908 0.16497 0.59769 0.1694 0.60046 C 0.1724 0.60208 0.17292 0.60255 0.17721 0.60417 C 0.17904 0.60486 0.18073 0.60509 0.18242 0.60602 C 0.18346 0.60671 0.18451 0.60741 0.18568 0.60787 C 0.18776 0.60857 0.18828 0.6088 0.19036 0.60972 C 0.19154 0.61042 0.19284 0.61111 0.19401 0.61158 C 0.19622 0.6125 0.1974 0.61273 0.19974 0.61343 C 0.20052 0.61366 0.20117 0.61412 0.20182 0.61435 C 0.20286 0.61482 0.20404 0.61505 0.20508 0.61528 C 0.20898 0.61898 0.2056 0.61644 0.21237 0.61806 C 0.21315 0.61829 0.2138 0.61875 0.21445 0.61898 C 0.21563 0.61968 0.21875 0.6213 0.22018 0.62176 C 0.22383 0.62315 0.2293 0.62408 0.23229 0.62477 C 0.24648 0.62431 0.26068 0.62454 0.27474 0.62361 C 0.27552 0.62361 0.27617 0.62222 0.27695 0.62176 C 0.28008 0.61991 0.28099 0.61991 0.28425 0.61898 C 0.29141 0.61482 0.28411 0.61945 0.28945 0.61528 C 0.29115 0.61412 0.29167 0.61435 0.29362 0.61343 C 0.29492 0.61296 0.29688 0.61134 0.29792 0.61065 C 0.29844 0.61042 0.29896 0.61019 0.29948 0.60972 C 0.30026 0.60926 0.30117 0.60857 0.30208 0.60787 C 0.30521 0.60579 0.30586 0.60671 0.3099 0.60139 C 0.31068 0.60046 0.31133 0.59931 0.31198 0.59861 C 0.31263 0.59792 0.31341 0.59745 0.31406 0.59676 C 0.31615 0.59445 0.31797 0.59167 0.31992 0.58912 C 0.32253 0.58588 0.32109 0.58704 0.32357 0.58542 C 0.32461 0.58403 0.32565 0.58218 0.32669 0.58079 C 0.3276 0.57986 0.32839 0.57894 0.3293 0.57801 C 0.33281 0.57477 0.33333 0.57477 0.33724 0.57153 C 0.33932 0.56968 0.34154 0.56829 0.34349 0.56597 C 0.34401 0.56528 0.34453 0.56458 0.34505 0.56412 C 0.34596 0.5632 0.34688 0.56273 0.34766 0.56227 C 0.34818 0.56181 0.34883 0.56181 0.34922 0.56134 C 0.35573 0.55463 0.35182 0.55741 0.35664 0.55278 C 0.35768 0.55185 0.35872 0.55116 0.35977 0.55 C 0.3612 0.54861 0.3625 0.54676 0.36393 0.54537 C 0.36458 0.54468 0.36536 0.54421 0.36602 0.54352 C 0.36745 0.5419 0.36992 0.53773 0.37135 0.53704 C 0.37188 0.53681 0.3724 0.53658 0.37292 0.53611 C 0.37982 0.52894 0.37526 0.53195 0.37917 0.52963 C 0.38281 0.52315 0.37995 0.52755 0.38802 0.51921 C 0.39023 0.51713 0.39245 0.51551 0.3944 0.51273 C 0.39544 0.51111 0.39635 0.50949 0.39753 0.5081 C 0.40573 0.49792 0.39102 0.51875 0.40273 0.50255 C 0.40339 0.50162 0.40378 0.50046 0.4043 0.49977 C 0.40482 0.49908 0.40534 0.49838 0.40586 0.49792 C 0.40664 0.49699 0.40729 0.49583 0.40807 0.49514 C 0.40846 0.49445 0.40911 0.49375 0.40964 0.49329 C 0.4112 0.49097 0.41263 0.48866 0.41432 0.48658 C 0.41497 0.48588 0.41576 0.48542 0.41641 0.48472 C 0.41784 0.48333 0.42175 0.47778 0.42214 0.47732 C 0.42669 0.47199 0.42161 0.47963 0.42695 0.47269 C 0.42747 0.47176 0.42786 0.47083 0.42852 0.46991 C 0.43425 0.46088 0.43346 0.46227 0.43841 0.45579 C 0.44505 0.4382 0.43346 0.46829 0.44583 0.44097 C 0.45065 0.43009 0.44518 0.4419 0.45 0.43264 C 0.45104 0.43056 0.45195 0.42801 0.45313 0.42593 C 0.45404 0.42431 0.45534 0.42315 0.45625 0.4213 C 0.45833 0.41759 0.45977 0.41273 0.46198 0.40926 C 0.46302 0.40764 0.46419 0.40625 0.46523 0.40463 C 0.46563 0.4037 0.46576 0.40255 0.46628 0.40185 C 0.46719 0.4 0.46836 0.39884 0.4694 0.39722 C 0.47135 0.39352 0.47331 0.38982 0.47513 0.38588 C 0.47552 0.38519 0.47578 0.38403 0.47617 0.3831 C 0.47721 0.38148 0.47826 0.38009 0.4793 0.37847 C 0.48073 0.37662 0.48242 0.37523 0.48359 0.37292 C 0.48438 0.37107 0.48516 0.36898 0.4862 0.36736 C 0.48672 0.3662 0.48763 0.36551 0.48828 0.36458 C 0.48971 0.36227 0.49102 0.36019 0.49245 0.35787 C 0.49297 0.35718 0.49349 0.35602 0.49401 0.35509 C 0.49505 0.35347 0.49622 0.35232 0.49714 0.35046 C 0.49961 0.3463 0.49675 0.34861 0.49974 0.34676 C 0.50625 0.33542 0.49805 0.34908 0.50404 0.3412 C 0.50482 0.34005 0.50534 0.33843 0.50612 0.3375 C 0.50729 0.33588 0.50859 0.33495 0.50977 0.3338 C 0.51029 0.3331 0.51081 0.33264 0.51133 0.33195 C 0.51341 0.32917 0.5155 0.32616 0.51758 0.32338 C 0.51888 0.32199 0.51992 0.31991 0.52135 0.31875 C 0.52357 0.3169 0.5237 0.31667 0.52604 0.31412 C 0.5276 0.31227 0.52917 0.31042 0.53073 0.30857 C 0.53138 0.30787 0.53216 0.30741 0.53281 0.30671 C 0.53359 0.30579 0.53411 0.30463 0.5349 0.30394 C 0.53659 0.30208 0.53854 0.30093 0.54023 0.29931 C 0.54102 0.29838 0.54193 0.29745 0.54284 0.29653 C 0.54336 0.29583 0.54388 0.29514 0.5444 0.29468 C 0.54596 0.29329 0.54753 0.2919 0.54909 0.29074 C 0.54961 0.29051 0.55013 0.29028 0.55065 0.28982 C 0.55169 0.28912 0.55273 0.2882 0.55378 0.28704 C 0.55443 0.28658 0.55482 0.28565 0.55534 0.28519 C 0.55651 0.28426 0.55859 0.2838 0.55964 0.28333 C 0.5625 0.28079 0.56406 0.27917 0.56797 0.27778 C 0.56888 0.27755 0.56979 0.27732 0.57057 0.27685 C 0.57109 0.27662 0.57161 0.27616 0.57214 0.27593 C 0.5737 0.27546 0.57526 0.27523 0.57695 0.275 L 0.59792 0.27593 C 0.59961 0.27616 0.60195 0.27685 0.60365 0.27778 C 0.60534 0.2787 0.60716 0.27986 0.60885 0.28056 C 0.61732 0.28403 0.60768 0.27616 0.62305 0.28519 C 0.62357 0.28565 0.62409 0.28588 0.62461 0.28611 C 0.6263 0.28704 0.6276 0.2875 0.6293 0.28796 C 0.63112 0.28935 0.63281 0.29097 0.63464 0.29167 L 0.6388 0.29352 C 0.63932 0.29398 0.63984 0.29421 0.64036 0.29468 C 0.64167 0.29514 0.64466 0.2963 0.64557 0.29745 C 0.64948 0.30208 0.64466 0.29607 0.6487 0.30208 C 0.65065 0.30486 0.65026 0.30278 0.65195 0.30671 C 0.65273 0.30857 0.65326 0.31042 0.65404 0.31227 C 0.65456 0.31366 0.65508 0.31482 0.6556 0.31597 C 0.65586 0.31852 0.65612 0.32107 0.65664 0.32338 C 0.65716 0.32616 0.65807 0.32847 0.65872 0.33102 C 0.66133 0.34005 0.6582 0.3287 0.66081 0.33935 C 0.6612 0.34051 0.66159 0.34167 0.66185 0.34306 C 0.66484 0.35972 0.66211 0.34931 0.66445 0.35787 C 0.66641 0.38264 0.66523 0.36551 0.66445 0.42037 C 0.66432 0.43495 0.66458 0.43171 0.66341 0.44005 C 0.66224 0.46759 0.66354 0.44005 0.66237 0.45972 C 0.66172 0.47153 0.6625 0.46644 0.66133 0.47269 C 0.6612 0.47523 0.66107 0.47755 0.66081 0.48009 C 0.66068 0.48148 0.66042 0.48264 0.66029 0.4838 C 0.66016 0.48542 0.6599 0.48704 0.65977 0.48843 C 0.65964 0.48982 0.65951 0.49097 0.65925 0.49213 C 0.65911 0.49329 0.65885 0.49398 0.65872 0.49514 C 0.65846 0.49699 0.65846 0.49884 0.6582 0.5007 C 0.65794 0.50255 0.65742 0.5044 0.65716 0.50625 C 0.6569 0.50741 0.65677 0.5088 0.65664 0.50995 C 0.65625 0.51181 0.65586 0.51366 0.6556 0.51551 C 0.65534 0.51736 0.65508 0.51921 0.65508 0.52107 C 0.65508 0.5287 0.65521 0.53611 0.6556 0.54352 C 0.65573 0.5456 0.6569 0.5507 0.65768 0.55278 C 0.65833 0.55486 0.65885 0.55671 0.65977 0.55833 C 0.66133 0.56158 0.66315 0.56435 0.66497 0.5669 C 0.66693 0.56945 0.66888 0.57245 0.67135 0.57338 C 0.67461 0.57454 0.67305 0.57384 0.67604 0.57523 C 0.67865 0.57454 0.68138 0.57454 0.68385 0.57338 C 0.68464 0.57292 0.68503 0.57153 0.68542 0.5706 C 0.68581 0.56968 0.6862 0.56875 0.68646 0.56783 C 0.68698 0.56644 0.68763 0.56528 0.68815 0.56412 C 0.68958 0.55347 0.6875 0.56736 0.68971 0.55648 C 0.6901 0.5544 0.69036 0.55232 0.69076 0.55 C 0.69102 0.54861 0.69232 0.54259 0.69284 0.53982 C 0.69453 0.5294 0.69206 0.54352 0.69388 0.53148 C 0.69453 0.52708 0.69531 0.52269 0.69596 0.51829 C 0.69635 0.51505 0.69661 0.51158 0.69701 0.5081 C 0.69727 0.50579 0.69779 0.5037 0.69805 0.50162 C 0.69883 0.49514 0.70013 0.48195 0.70013 0.48195 C 0.70078 0.4632 0.70117 0.45162 0.70221 0.43079 C 0.70234 0.42917 0.7026 0.42755 0.70273 0.42593 C 0.703 0.42408 0.70313 0.42222 0.70326 0.42037 C 0.70495 0.4 0.70208 0.43102 0.70534 0.39908 C 0.7056 0.39653 0.70677 0.38519 0.70703 0.38125 C 0.70898 0.35 0.70625 0.38796 0.70807 0.36366 C 0.70925 0.29213 0.70885 0.32708 0.70755 0.19769 C 0.70742 0.19514 0.70729 0.19259 0.70703 0.19005 C 0.70651 0.18681 0.70547 0.18403 0.70482 0.18079 C 0.70417 0.17708 0.70339 0.17338 0.70273 0.16968 C 0.70234 0.1662 0.70221 0.16273 0.70169 0.15926 C 0.7013 0.15671 0.70065 0.1544 0.70013 0.15185 C 0.69961 0.14884 0.69922 0.1456 0.69857 0.14259 C 0.69831 0.14097 0.69792 0.13958 0.69753 0.13796 C 0.6974 0.13704 0.69714 0.13611 0.69701 0.13519 C 0.69661 0.13102 0.69635 0.12708 0.69596 0.12292 C 0.69583 0.12199 0.69557 0.12107 0.69544 0.12014 C 0.69505 0.11713 0.69492 0.11389 0.6944 0.11088 C 0.69414 0.10949 0.69362 0.10833 0.69336 0.10718 C 0.6931 0.10602 0.69297 0.10463 0.69284 0.10347 C 0.69232 0.1007 0.6918 0.09792 0.69128 0.09491 C 0.69089 0.09306 0.69076 0.09097 0.69023 0.08935 C 0.68659 0.07986 0.69232 0.0956 0.68815 0.08195 C 0.68763 0.08056 0.68698 0.07963 0.68646 0.07824 C 0.68594 0.07639 0.68568 0.07431 0.6849 0.07269 C 0.68411 0.0706 0.68281 0.06898 0.68177 0.06713 C 0.68138 0.0662 0.68125 0.06505 0.68073 0.06435 C 0.67982 0.06273 0.67708 0.05949 0.67604 0.05857 C 0.67565 0.05833 0.67266 0.05625 0.67188 0.05579 C 0.67057 0.05533 0.66615 0.0544 0.66497 0.05394 L 0.64297 0.05486 C 0.64232 0.05509 0.64154 0.05579 0.64089 0.05579 C 0.63581 0.05695 0.63073 0.05718 0.62565 0.05857 C 0.61849 0.06088 0.61849 0.06065 0.61042 0.06435 C 0.6082 0.06528 0.60521 0.06759 0.60313 0.06898 C 0.59883 0.07153 0.59453 0.07477 0.58997 0.07639 C 0.58919 0.07662 0.58828 0.07685 0.58737 0.07732 C 0.58646 0.07778 0.58568 0.0787 0.58477 0.07917 C 0.58477 0.07917 0.57383 0.08565 0.57214 0.08658 C 0.57109 0.08727 0.57005 0.08796 0.56901 0.08843 C 0.56836 0.08889 0.56758 0.08889 0.56693 0.08935 C 0.56563 0.09028 0.56445 0.09144 0.56328 0.09213 C 0.5612 0.09352 0.55911 0.09468 0.55703 0.09607 C 0.55534 0.09699 0.55391 0.09815 0.55221 0.09884 C 0.54974 0.09977 0.5474 0.10046 0.54492 0.10162 C 0.53945 0.1037 0.55091 0.10185 0.53698 0.1044 C 0.53411 0.10486 0.53112 0.10486 0.52813 0.10533 L 0.29896 0.1044 C 0.2944 0.1044 0.28984 0.10255 0.28529 0.10255 L 0.20352 0.10162 L 0.17565 0.1007 C 0.15221 0.09931 0.17982 0.10093 0.16628 0.09792 C 0.16328 0.09722 0.16029 0.09722 0.15729 0.09699 C 0.15534 0.09653 0.15352 0.0963 0.15156 0.09607 C 0.15 0.09537 0.14844 0.09468 0.14688 0.09398 C 0.14427 0.09329 0.14154 0.09306 0.13893 0.09213 C 0.13698 0.09167 0.13503 0.0912 0.1332 0.09028 C 0.12591 0.0875 0.13203 0.0875 0.12005 0.08565 C 0.06094 0.07685 0.11589 0.08472 -0.04518 0.08472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B8C596B-D6CD-A2B7-14A8-8799EFF03E9D}"/>
              </a:ext>
            </a:extLst>
          </p:cNvPr>
          <p:cNvGrpSpPr/>
          <p:nvPr/>
        </p:nvGrpSpPr>
        <p:grpSpPr>
          <a:xfrm>
            <a:off x="2667000" y="172720"/>
            <a:ext cx="6858000" cy="6858000"/>
            <a:chOff x="2667000" y="0"/>
            <a:chExt cx="6858000" cy="685800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5D5F6B4-AFDB-6C46-D177-A57B38460685}"/>
                </a:ext>
              </a:extLst>
            </p:cNvPr>
            <p:cNvGrpSpPr/>
            <p:nvPr/>
          </p:nvGrpSpPr>
          <p:grpSpPr>
            <a:xfrm>
              <a:off x="2667000" y="0"/>
              <a:ext cx="6858000" cy="6858000"/>
              <a:chOff x="2667000" y="0"/>
              <a:chExt cx="6858000" cy="6858000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4D687A3-B5A5-CD79-BB98-9F433F5C90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7000" y="0"/>
                <a:ext cx="6858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7D9F566-DFD7-FF8F-21C6-396E80193912}"/>
                  </a:ext>
                </a:extLst>
              </p:cNvPr>
              <p:cNvSpPr/>
              <p:nvPr/>
            </p:nvSpPr>
            <p:spPr>
              <a:xfrm>
                <a:off x="5267325" y="2305050"/>
                <a:ext cx="1657350" cy="1685925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0B06FCA-9486-307A-4F38-80D897F72DF4}"/>
                  </a:ext>
                </a:extLst>
              </p:cNvPr>
              <p:cNvSpPr/>
              <p:nvPr/>
            </p:nvSpPr>
            <p:spPr>
              <a:xfrm>
                <a:off x="4800600" y="4800601"/>
                <a:ext cx="2533650" cy="457199"/>
              </a:xfrm>
              <a:prstGeom prst="rect">
                <a:avLst/>
              </a:prstGeom>
              <a:solidFill>
                <a:srgbClr val="F7F5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82B7903-20FE-5B9B-192D-932EDF37DC68}"/>
                </a:ext>
              </a:extLst>
            </p:cNvPr>
            <p:cNvSpPr txBox="1"/>
            <p:nvPr/>
          </p:nvSpPr>
          <p:spPr>
            <a:xfrm rot="20512294">
              <a:off x="3348038" y="2234475"/>
              <a:ext cx="5495925" cy="27546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CH" sz="17300" b="1" dirty="0">
                  <a:ln w="28575">
                    <a:noFill/>
                  </a:ln>
                  <a:solidFill>
                    <a:srgbClr val="042682"/>
                  </a:solidFill>
                  <a:latin typeface="Impact" panose="020B0806030902050204" pitchFamily="34" charset="0"/>
                </a:rPr>
                <a:t>KMEE</a:t>
              </a:r>
              <a:endParaRPr lang="de-CH" sz="17300" dirty="0">
                <a:solidFill>
                  <a:srgbClr val="042682"/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9F5BB5F7-0BAF-5D60-8051-DBC0D949261E}"/>
              </a:ext>
            </a:extLst>
          </p:cNvPr>
          <p:cNvSpPr txBox="1"/>
          <p:nvPr/>
        </p:nvSpPr>
        <p:spPr>
          <a:xfrm>
            <a:off x="0" y="11430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80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interaktiv, praktisch, gut ...</a:t>
            </a:r>
          </a:p>
        </p:txBody>
      </p:sp>
    </p:spTree>
    <p:extLst>
      <p:ext uri="{BB962C8B-B14F-4D97-AF65-F5344CB8AC3E}">
        <p14:creationId xmlns:p14="http://schemas.microsoft.com/office/powerpoint/2010/main" val="69160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6AF77-2DFC-E22B-943E-E320747B8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F2C026-79EA-445A-FC4F-7E6ECAECA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71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C1D43-FAB2-EE7E-7C87-489EDFE6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Legal </a:t>
            </a:r>
            <a:r>
              <a:rPr lang="de-CH" dirty="0" err="1"/>
              <a:t>protection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464EFF-A7B8-AF12-90B6-69BF4F100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8960EE-ADCB-3039-8111-48AD7C67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877" y="373115"/>
            <a:ext cx="5799323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5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CD90B-772A-2E62-A476-DD09A3F1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KMU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9D2B9A-0761-768A-7388-97FBBB7A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038DB39-294D-A7A3-44D1-11A09A81EDAA}"/>
              </a:ext>
            </a:extLst>
          </p:cNvPr>
          <p:cNvGrpSpPr/>
          <p:nvPr/>
        </p:nvGrpSpPr>
        <p:grpSpPr>
          <a:xfrm>
            <a:off x="5062518" y="60203"/>
            <a:ext cx="5875530" cy="6627236"/>
            <a:chOff x="838199" y="969118"/>
            <a:chExt cx="5875530" cy="662723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5D5E59C-29BD-06FC-C978-514594608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957"/>
            <a:stretch/>
          </p:blipFill>
          <p:spPr>
            <a:xfrm>
              <a:off x="838200" y="3145221"/>
              <a:ext cx="5875529" cy="4451133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91A9821B-DA0D-3B9B-B96D-6ABF7B6FC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201"/>
            <a:stretch/>
          </p:blipFill>
          <p:spPr>
            <a:xfrm>
              <a:off x="838199" y="969118"/>
              <a:ext cx="5875529" cy="2176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7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28885-B14C-BF2B-F8DC-FC00FBBB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Advisor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09214-3680-63F3-A548-9006AB79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125FDDB-3B9B-9BEB-6100-1F27AF086358}"/>
              </a:ext>
            </a:extLst>
          </p:cNvPr>
          <p:cNvGrpSpPr/>
          <p:nvPr/>
        </p:nvGrpSpPr>
        <p:grpSpPr>
          <a:xfrm>
            <a:off x="3049663" y="2678276"/>
            <a:ext cx="5502118" cy="2939257"/>
            <a:chOff x="1982863" y="1478126"/>
            <a:chExt cx="5502118" cy="293925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98B828B-8FB9-EAE4-57C8-7935926A8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012"/>
            <a:stretch/>
          </p:blipFill>
          <p:spPr>
            <a:xfrm>
              <a:off x="1982864" y="1478126"/>
              <a:ext cx="5502117" cy="1138401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A081291-8661-7879-E318-2ADF57C7B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962"/>
            <a:stretch/>
          </p:blipFill>
          <p:spPr>
            <a:xfrm>
              <a:off x="1982863" y="3739847"/>
              <a:ext cx="5502117" cy="677536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0D18599-0F05-ABD4-7584-B701DE07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083" b="26929"/>
            <a:stretch/>
          </p:blipFill>
          <p:spPr>
            <a:xfrm>
              <a:off x="1982863" y="2616527"/>
              <a:ext cx="5502117" cy="1138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60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28885-B14C-BF2B-F8DC-FC00FBBB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Boote </a:t>
            </a:r>
            <a:r>
              <a:rPr lang="de-CH" dirty="0" err="1"/>
              <a:t>Boote</a:t>
            </a:r>
            <a:r>
              <a:rPr lang="de-CH" dirty="0"/>
              <a:t> </a:t>
            </a:r>
            <a:r>
              <a:rPr lang="de-CH" dirty="0" err="1"/>
              <a:t>Boote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09214-3680-63F3-A548-9006AB79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2896891-3562-249E-BB79-3FDFB79E6BAA}"/>
              </a:ext>
            </a:extLst>
          </p:cNvPr>
          <p:cNvGrpSpPr/>
          <p:nvPr/>
        </p:nvGrpSpPr>
        <p:grpSpPr>
          <a:xfrm>
            <a:off x="957967" y="2828290"/>
            <a:ext cx="5723116" cy="2309496"/>
            <a:chOff x="710317" y="1789114"/>
            <a:chExt cx="5723116" cy="230949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9365A08-8DE5-C994-BE4A-1654746B7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0852"/>
            <a:stretch/>
          </p:blipFill>
          <p:spPr>
            <a:xfrm>
              <a:off x="710317" y="1789114"/>
              <a:ext cx="5723116" cy="96361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2202D1F-F4A2-14B6-9764-AAE268476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322"/>
            <a:stretch/>
          </p:blipFill>
          <p:spPr>
            <a:xfrm>
              <a:off x="710317" y="2752726"/>
              <a:ext cx="5723116" cy="134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272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4B4233E-35C2-0607-A181-EC929B11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2FE9729-E3C3-8427-6C1B-EB671B12CEF1}"/>
              </a:ext>
            </a:extLst>
          </p:cNvPr>
          <p:cNvSpPr txBox="1"/>
          <p:nvPr/>
        </p:nvSpPr>
        <p:spPr>
          <a:xfrm>
            <a:off x="1562100" y="4303455"/>
            <a:ext cx="9067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80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Presented </a:t>
            </a:r>
            <a:r>
              <a:rPr lang="de-CH" sz="8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with</a:t>
            </a:r>
            <a:r>
              <a:rPr lang="de-CH" sz="8000" b="1" dirty="0">
                <a:ln w="28575">
                  <a:noFill/>
                </a:ln>
                <a:solidFill>
                  <a:schemeClr val="bg1"/>
                </a:solidFill>
                <a:latin typeface="Impact" panose="020B0806030902050204" pitchFamily="34" charset="0"/>
              </a:rPr>
              <a:t>❤️</a:t>
            </a:r>
            <a:r>
              <a:rPr lang="de-CH" sz="8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by</a:t>
            </a:r>
            <a:endParaRPr lang="de-CH" sz="80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algn="ctr"/>
            <a:r>
              <a:rPr lang="de-CH" sz="80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Zirkus</a:t>
            </a:r>
            <a:r>
              <a:rPr lang="de-CH" sz="8000" b="1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 KMEE</a:t>
            </a:r>
            <a:endParaRPr lang="de-CH" sz="80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3CF2B2-494F-1213-1278-8E177FB566D2}"/>
              </a:ext>
            </a:extLst>
          </p:cNvPr>
          <p:cNvSpPr txBox="1"/>
          <p:nvPr/>
        </p:nvSpPr>
        <p:spPr>
          <a:xfrm>
            <a:off x="19050" y="305068"/>
            <a:ext cx="1504950" cy="6247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CH" sz="8000" dirty="0"/>
              <a:t>🎉</a:t>
            </a:r>
          </a:p>
          <a:p>
            <a:r>
              <a:rPr lang="de-CH" sz="8000" dirty="0"/>
              <a:t>🎉</a:t>
            </a:r>
          </a:p>
          <a:p>
            <a:r>
              <a:rPr lang="de-CH" sz="8000" dirty="0"/>
              <a:t>🎉</a:t>
            </a:r>
          </a:p>
          <a:p>
            <a:r>
              <a:rPr lang="de-CH" sz="8000" dirty="0"/>
              <a:t>🎉</a:t>
            </a:r>
          </a:p>
          <a:p>
            <a:r>
              <a:rPr lang="de-CH" sz="8000" dirty="0"/>
              <a:t>🎉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4CE08BF-87DA-8428-1AF8-9A035692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87052" y="358944"/>
            <a:ext cx="1504948" cy="61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4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D76D189F-5099-3B7A-38E5-24B6742FC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357695"/>
            <a:ext cx="10414000" cy="61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o Soyjaks Pointing HD Template - Background removed [4096*3239] | Two  Soyjaks Pointing | Know Your Meme">
            <a:extLst>
              <a:ext uri="{FF2B5EF4-FFF2-40B4-BE49-F238E27FC236}">
                <a16:creationId xmlns:a16="http://schemas.microsoft.com/office/drawing/2014/main" id="{5C47F0C0-86B7-1C9F-2208-E6753C883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5"/>
          <a:stretch/>
        </p:blipFill>
        <p:spPr bwMode="auto">
          <a:xfrm>
            <a:off x="9556832" y="0"/>
            <a:ext cx="3492336" cy="56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tonks Guy PNG Template in High Quality : r/MemeRestoration">
            <a:extLst>
              <a:ext uri="{FF2B5EF4-FFF2-40B4-BE49-F238E27FC236}">
                <a16:creationId xmlns:a16="http://schemas.microsoft.com/office/drawing/2014/main" id="{0B0DB60F-FCF5-BC56-0D98-3B18929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4363" y="0"/>
            <a:ext cx="60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ACD6CC-34F9-E630-1B2D-B956B2AF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67" b="98667" l="9910" r="99099">
                        <a14:foregroundMark x1="27778" y1="9067" x2="56456" y2="5333"/>
                        <a14:foregroundMark x1="56456" y1="5333" x2="64715" y2="10667"/>
                        <a14:foregroundMark x1="64715" y1="10667" x2="46246" y2="41600"/>
                        <a14:foregroundMark x1="46246" y1="41600" x2="42943" y2="29333"/>
                        <a14:foregroundMark x1="42943" y1="29333" x2="50901" y2="46933"/>
                        <a14:foregroundMark x1="50901" y1="46933" x2="51201" y2="46933"/>
                        <a14:foregroundMark x1="46246" y1="30400" x2="52553" y2="41867"/>
                        <a14:foregroundMark x1="52553" y1="41867" x2="50751" y2="21333"/>
                        <a14:foregroundMark x1="50751" y1="21333" x2="56757" y2="46667"/>
                        <a14:foregroundMark x1="56757" y1="46667" x2="57357" y2="36533"/>
                        <a14:foregroundMark x1="59459" y1="22933" x2="44294" y2="29067"/>
                        <a14:foregroundMark x1="44294" y1="29067" x2="50150" y2="40267"/>
                        <a14:foregroundMark x1="58559" y1="20000" x2="44745" y2="38933"/>
                        <a14:foregroundMark x1="44745" y1="38933" x2="58559" y2="47467"/>
                        <a14:foregroundMark x1="58559" y1="47467" x2="46997" y2="50933"/>
                        <a14:foregroundMark x1="46997" y1="50933" x2="42643" y2="38400"/>
                        <a14:foregroundMark x1="42643" y1="38400" x2="42943" y2="24800"/>
                        <a14:foregroundMark x1="42943" y1="24800" x2="51652" y2="14933"/>
                        <a14:foregroundMark x1="58408" y1="4533" x2="71471" y2="8000"/>
                        <a14:foregroundMark x1="22823" y1="74400" x2="15616" y2="81333"/>
                        <a14:foregroundMark x1="15616" y1="81333" x2="28378" y2="91200"/>
                        <a14:foregroundMark x1="28378" y1="91200" x2="42342" y2="89600"/>
                        <a14:foregroundMark x1="42342" y1="89600" x2="91291" y2="97333"/>
                        <a14:foregroundMark x1="91291" y1="97333" x2="88589" y2="74133"/>
                        <a14:foregroundMark x1="88589" y1="74133" x2="81982" y2="66400"/>
                        <a14:foregroundMark x1="81982" y1="66400" x2="72973" y2="74933"/>
                        <a14:foregroundMark x1="72973" y1="74933" x2="57207" y2="65867"/>
                        <a14:foregroundMark x1="93844" y1="66667" x2="94595" y2="96267"/>
                        <a14:foregroundMark x1="94595" y1="96267" x2="96246" y2="95467"/>
                        <a14:foregroundMark x1="34835" y1="60533" x2="61862" y2="57333"/>
                        <a14:foregroundMark x1="66216" y1="63467" x2="66517" y2="53067"/>
                        <a14:foregroundMark x1="12462" y1="88000" x2="12462" y2="86133"/>
                        <a14:foregroundMark x1="98949" y1="90133" x2="99249" y2="96800"/>
                        <a14:foregroundMark x1="75526" y1="63200" x2="68168" y2="66133"/>
                        <a14:foregroundMark x1="68168" y1="66133" x2="64565" y2="63467"/>
                        <a14:foregroundMark x1="10210" y1="86933" x2="9910" y2="98667"/>
                        <a14:backgroundMark x1="12763" y1="64533" x2="16517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40" y="2899153"/>
            <a:ext cx="447552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0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938A719-5FCF-46E3-4269-6E1BF3F9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84" y="0"/>
            <a:ext cx="6280633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B782EF4-7D24-14F4-E9FB-F259B88CE705}"/>
              </a:ext>
            </a:extLst>
          </p:cNvPr>
          <p:cNvSpPr/>
          <p:nvPr/>
        </p:nvSpPr>
        <p:spPr>
          <a:xfrm>
            <a:off x="4143375" y="1123950"/>
            <a:ext cx="7905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074C3FF-A362-7857-1CE0-87800E8B66AC}"/>
              </a:ext>
            </a:extLst>
          </p:cNvPr>
          <p:cNvSpPr/>
          <p:nvPr/>
        </p:nvSpPr>
        <p:spPr>
          <a:xfrm>
            <a:off x="4143374" y="2333625"/>
            <a:ext cx="7905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2E648C-DEDA-6B3E-4F04-55F244C7FD96}"/>
              </a:ext>
            </a:extLst>
          </p:cNvPr>
          <p:cNvSpPr/>
          <p:nvPr/>
        </p:nvSpPr>
        <p:spPr>
          <a:xfrm>
            <a:off x="4143373" y="3714750"/>
            <a:ext cx="7905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4139045-6A97-74DC-0B08-6C9F98AC31E6}"/>
              </a:ext>
            </a:extLst>
          </p:cNvPr>
          <p:cNvSpPr/>
          <p:nvPr/>
        </p:nvSpPr>
        <p:spPr>
          <a:xfrm>
            <a:off x="4143372" y="4781551"/>
            <a:ext cx="7905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34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55692DD-5453-201C-3091-3729E613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10" y="-10327"/>
            <a:ext cx="6221981" cy="68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7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me gif. The &quot;math lady&quot; meme: A closeup of a blonde woman looking around suspiciously as math equations appear in front of her.">
            <a:extLst>
              <a:ext uri="{FF2B5EF4-FFF2-40B4-BE49-F238E27FC236}">
                <a16:creationId xmlns:a16="http://schemas.microsoft.com/office/drawing/2014/main" id="{A6D01507-F453-78A0-6430-712900D2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483" y="-21678"/>
            <a:ext cx="5156735" cy="32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gif. A man reacts to something surprising, looking puzzled. Dozens of question marks pop up around him.">
            <a:extLst>
              <a:ext uri="{FF2B5EF4-FFF2-40B4-BE49-F238E27FC236}">
                <a16:creationId xmlns:a16="http://schemas.microsoft.com/office/drawing/2014/main" id="{559A0553-8C5A-9A1C-B2F3-9E8FAEB0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483" y="3244796"/>
            <a:ext cx="4841342" cy="361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V gif. Mia Talerico as Charlie from Good Luck Charlie shrugs with a bewildered look on her face. Her blonde pigtails swing from side to side as she turns her head.">
            <a:extLst>
              <a:ext uri="{FF2B5EF4-FFF2-40B4-BE49-F238E27FC236}">
                <a16:creationId xmlns:a16="http://schemas.microsoft.com/office/drawing/2014/main" id="{31C01DED-07EA-1A93-7A54-5B82AEB8D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5281"/>
            <a:ext cx="4657725" cy="379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dris Elba Table Flip GIF">
            <a:extLst>
              <a:ext uri="{FF2B5EF4-FFF2-40B4-BE49-F238E27FC236}">
                <a16:creationId xmlns:a16="http://schemas.microsoft.com/office/drawing/2014/main" id="{77E130C2-9640-C246-D48B-1A5517046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" y="-21678"/>
            <a:ext cx="5559617" cy="3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V gif. Charlie on It's Always Sunny in Philadelphia closes his eyes as he rubs his temples before one eye pops open.">
            <a:extLst>
              <a:ext uri="{FF2B5EF4-FFF2-40B4-BE49-F238E27FC236}">
                <a16:creationId xmlns:a16="http://schemas.microsoft.com/office/drawing/2014/main" id="{43468C9F-A180-763C-F355-0F032A5D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29" y="3000375"/>
            <a:ext cx="38576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ideo gif. A puzzled little girl stares in confusion.">
            <a:extLst>
              <a:ext uri="{FF2B5EF4-FFF2-40B4-BE49-F238E27FC236}">
                <a16:creationId xmlns:a16="http://schemas.microsoft.com/office/drawing/2014/main" id="{5602A3B4-0D2B-6D89-F24B-0933BE81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38" y="-102185"/>
            <a:ext cx="2958445" cy="31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60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9 Helpful ChatGPT Plugins for Data Scientists | by Youssef Hosni | Level Up  Coding">
            <a:extLst>
              <a:ext uri="{FF2B5EF4-FFF2-40B4-BE49-F238E27FC236}">
                <a16:creationId xmlns:a16="http://schemas.microsoft.com/office/drawing/2014/main" id="{8A9571E0-5F46-A9AA-978F-F10196B4B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28" y="0"/>
            <a:ext cx="130628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522045-E01D-8321-75F6-169B0873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628900"/>
          </a:xfrm>
        </p:spPr>
        <p:txBody>
          <a:bodyPr>
            <a:normAutofit/>
          </a:bodyPr>
          <a:lstStyle/>
          <a:p>
            <a:pPr algn="ctr"/>
            <a:r>
              <a:rPr lang="de-CH" sz="8000" b="1" dirty="0">
                <a:ln w="28575">
                  <a:solidFill>
                    <a:srgbClr val="86898F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42557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BC78326-3C1D-6729-38B7-BCE444601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49" y="1747394"/>
            <a:ext cx="11554502" cy="33632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CCE0A0-FF0A-C3F1-B593-E0DC95C8DC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050" y="2594073"/>
            <a:ext cx="6579556" cy="35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5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8DD91AC-1891-D2EB-2362-6D87D72A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43" y="0"/>
            <a:ext cx="8925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62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168</Words>
  <Application>Microsoft Macintosh PowerPoint</Application>
  <PresentationFormat>Widescreen</PresentationFormat>
  <Paragraphs>73</Paragraphs>
  <Slides>16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Impact</vt:lpstr>
      <vt:lpstr>Office</vt:lpstr>
      <vt:lpstr>KonversationsModellEinsteckEinheit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Solution</vt:lpstr>
      <vt:lpstr>PowerPoint Presentation</vt:lpstr>
      <vt:lpstr>PowerPoint Presentation</vt:lpstr>
      <vt:lpstr>PowerPoint Presentation</vt:lpstr>
      <vt:lpstr>PowerPoint Presentation</vt:lpstr>
      <vt:lpstr>Appendix</vt:lpstr>
      <vt:lpstr>Legal protection</vt:lpstr>
      <vt:lpstr>KMU</vt:lpstr>
      <vt:lpstr>Advisor</vt:lpstr>
      <vt:lpstr>Boote Boote Boote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Fehr Fabienne (fehrfab2)</dc:creator>
  <cp:lastModifiedBy>Lorenz Hänggi</cp:lastModifiedBy>
  <cp:revision>2</cp:revision>
  <dcterms:created xsi:type="dcterms:W3CDTF">2023-11-08T08:26:42Z</dcterms:created>
  <dcterms:modified xsi:type="dcterms:W3CDTF">2023-11-09T17:26:56Z</dcterms:modified>
</cp:coreProperties>
</file>